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9" r:id="rId1"/>
  </p:sldMasterIdLst>
  <p:notesMasterIdLst>
    <p:notesMasterId r:id="rId7"/>
  </p:notesMasterIdLst>
  <p:sldIdLst>
    <p:sldId id="257" r:id="rId2"/>
    <p:sldId id="263" r:id="rId3"/>
    <p:sldId id="341" r:id="rId4"/>
    <p:sldId id="342" r:id="rId5"/>
    <p:sldId id="343" r:id="rId6"/>
  </p:sldIdLst>
  <p:sldSz cx="46799500" cy="467995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36" userDrawn="1">
          <p15:clr>
            <a:srgbClr val="A4A3A4"/>
          </p15:clr>
        </p15:guide>
        <p15:guide id="2" pos="14737" userDrawn="1">
          <p15:clr>
            <a:srgbClr val="A4A3A4"/>
          </p15:clr>
        </p15:guide>
        <p15:guide id="3" orient="horz" pos="14744" userDrawn="1">
          <p15:clr>
            <a:srgbClr val="A4A3A4"/>
          </p15:clr>
        </p15:guide>
        <p15:guide id="4" pos="147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0D4"/>
    <a:srgbClr val="DA4554"/>
    <a:srgbClr val="ED324F"/>
    <a:srgbClr val="5BC7BD"/>
    <a:srgbClr val="CCA0BA"/>
    <a:srgbClr val="A0C6C4"/>
    <a:srgbClr val="327371"/>
    <a:srgbClr val="F3D0D5"/>
    <a:srgbClr val="E06D66"/>
    <a:srgbClr val="3A8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9" autoAdjust="0"/>
    <p:restoredTop sz="95735" autoAdjust="0"/>
  </p:normalViewPr>
  <p:slideViewPr>
    <p:cSldViewPr snapToGrid="0" snapToObjects="1">
      <p:cViewPr>
        <p:scale>
          <a:sx n="34" d="100"/>
          <a:sy n="34" d="100"/>
        </p:scale>
        <p:origin x="144" y="-1928"/>
      </p:cViewPr>
      <p:guideLst>
        <p:guide orient="horz" pos="14736"/>
        <p:guide pos="14737"/>
        <p:guide orient="horz" pos="14744"/>
        <p:guide pos="147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716B202-DB81-4E08-8650-B99995596BC9}" type="datetimeFigureOut">
              <a:rPr lang="ko-KR" altLang="en-US"/>
              <a:pPr>
                <a:defRPr/>
              </a:pPr>
              <a:t>2019. 1. 21.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703388" y="1233488"/>
            <a:ext cx="332898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스타일을 편집하려면 클릭</a:t>
            </a:r>
          </a:p>
          <a:p>
            <a:pPr lvl="1"/>
            <a:r>
              <a:rPr lang="ko-KR" altLang="en-US" noProof="0" dirty="0"/>
              <a:t>두 번째 수준</a:t>
            </a:r>
          </a:p>
          <a:p>
            <a:pPr lvl="2"/>
            <a:r>
              <a:rPr lang="ko-KR" altLang="en-US" noProof="0" dirty="0"/>
              <a:t>세 번째 수준</a:t>
            </a:r>
          </a:p>
          <a:p>
            <a:pPr lvl="3"/>
            <a:r>
              <a:rPr lang="ko-KR" altLang="en-US" noProof="0" dirty="0"/>
              <a:t>네 번째 수준</a:t>
            </a:r>
          </a:p>
          <a:p>
            <a:pPr lvl="4"/>
            <a:r>
              <a:rPr lang="ko-KR" altLang="en-US" noProof="0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89B5C23-6AE8-4A2A-9DB4-FC9C5DA65F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9150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+mn-lt"/>
        <a:ea typeface="+mn-ea"/>
        <a:cs typeface="+mn-cs"/>
      </a:defRPr>
    </a:lvl1pPr>
    <a:lvl2pPr marL="2285751" algn="l" rtl="0" eaLnBrk="0" fontAlgn="base" latinLnBrk="1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+mn-lt"/>
        <a:ea typeface="+mn-ea"/>
        <a:cs typeface="+mn-cs"/>
      </a:defRPr>
    </a:lvl2pPr>
    <a:lvl3pPr marL="4571490" algn="l" rtl="0" eaLnBrk="0" fontAlgn="base" latinLnBrk="1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+mn-lt"/>
        <a:ea typeface="+mn-ea"/>
        <a:cs typeface="+mn-cs"/>
      </a:defRPr>
    </a:lvl3pPr>
    <a:lvl4pPr marL="6857240" algn="l" rtl="0" eaLnBrk="0" fontAlgn="base" latinLnBrk="1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+mn-lt"/>
        <a:ea typeface="+mn-ea"/>
        <a:cs typeface="+mn-cs"/>
      </a:defRPr>
    </a:lvl4pPr>
    <a:lvl5pPr marL="9142984" algn="l" rtl="0" eaLnBrk="0" fontAlgn="base" latinLnBrk="1" hangingPunct="0">
      <a:spcBef>
        <a:spcPct val="30000"/>
      </a:spcBef>
      <a:spcAft>
        <a:spcPct val="0"/>
      </a:spcAft>
      <a:defRPr sz="6000" kern="1200">
        <a:solidFill>
          <a:schemeClr val="tx1"/>
        </a:solidFill>
        <a:latin typeface="+mn-lt"/>
        <a:ea typeface="+mn-ea"/>
        <a:cs typeface="+mn-cs"/>
      </a:defRPr>
    </a:lvl5pPr>
    <a:lvl6pPr marL="11428730" algn="l" defTabSz="4571490" rtl="0" eaLnBrk="1" latinLnBrk="1" hangingPunct="1">
      <a:defRPr sz="6000" kern="1200">
        <a:solidFill>
          <a:schemeClr val="tx1"/>
        </a:solidFill>
        <a:latin typeface="+mn-lt"/>
        <a:ea typeface="+mn-ea"/>
        <a:cs typeface="+mn-cs"/>
      </a:defRPr>
    </a:lvl6pPr>
    <a:lvl7pPr marL="13714479" algn="l" defTabSz="4571490" rtl="0" eaLnBrk="1" latinLnBrk="1" hangingPunct="1">
      <a:defRPr sz="6000" kern="1200">
        <a:solidFill>
          <a:schemeClr val="tx1"/>
        </a:solidFill>
        <a:latin typeface="+mn-lt"/>
        <a:ea typeface="+mn-ea"/>
        <a:cs typeface="+mn-cs"/>
      </a:defRPr>
    </a:lvl7pPr>
    <a:lvl8pPr marL="16000225" algn="l" defTabSz="4571490" rtl="0" eaLnBrk="1" latinLnBrk="1" hangingPunct="1">
      <a:defRPr sz="6000" kern="1200">
        <a:solidFill>
          <a:schemeClr val="tx1"/>
        </a:solidFill>
        <a:latin typeface="+mn-lt"/>
        <a:ea typeface="+mn-ea"/>
        <a:cs typeface="+mn-cs"/>
      </a:defRPr>
    </a:lvl8pPr>
    <a:lvl9pPr marL="18285970" algn="l" defTabSz="4571490" rtl="0" eaLnBrk="1" latinLnBrk="1" hangingPunct="1">
      <a:defRPr sz="6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9963" y="7659088"/>
            <a:ext cx="39779575" cy="16293159"/>
          </a:xfrm>
        </p:spPr>
        <p:txBody>
          <a:bodyPr anchor="b"/>
          <a:lstStyle>
            <a:lvl1pPr algn="ctr">
              <a:defRPr sz="3070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49938" y="24580574"/>
            <a:ext cx="35099625" cy="11299043"/>
          </a:xfrm>
        </p:spPr>
        <p:txBody>
          <a:bodyPr/>
          <a:lstStyle>
            <a:lvl1pPr marL="0" indent="0" algn="ctr">
              <a:buNone/>
              <a:defRPr sz="12283"/>
            </a:lvl1pPr>
            <a:lvl2pPr marL="2339995" indent="0" algn="ctr">
              <a:buNone/>
              <a:defRPr sz="10236"/>
            </a:lvl2pPr>
            <a:lvl3pPr marL="4679991" indent="0" algn="ctr">
              <a:buNone/>
              <a:defRPr sz="9213"/>
            </a:lvl3pPr>
            <a:lvl4pPr marL="7019986" indent="0" algn="ctr">
              <a:buNone/>
              <a:defRPr sz="8189"/>
            </a:lvl4pPr>
            <a:lvl5pPr marL="9359981" indent="0" algn="ctr">
              <a:buNone/>
              <a:defRPr sz="8189"/>
            </a:lvl5pPr>
            <a:lvl6pPr marL="11699977" indent="0" algn="ctr">
              <a:buNone/>
              <a:defRPr sz="8189"/>
            </a:lvl6pPr>
            <a:lvl7pPr marL="14039972" indent="0" algn="ctr">
              <a:buNone/>
              <a:defRPr sz="8189"/>
            </a:lvl7pPr>
            <a:lvl8pPr marL="16379967" indent="0" algn="ctr">
              <a:buNone/>
              <a:defRPr sz="8189"/>
            </a:lvl8pPr>
            <a:lvl9pPr marL="18719963" indent="0" algn="ctr">
              <a:buNone/>
              <a:defRPr sz="818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20D214-47EA-4EF4-8328-8172B0B0DF0C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34E93-DA53-CA4B-8C98-1ED5742CBE25}"/>
              </a:ext>
            </a:extLst>
          </p:cNvPr>
          <p:cNvSpPr/>
          <p:nvPr userDrawn="1"/>
        </p:nvSpPr>
        <p:spPr>
          <a:xfrm>
            <a:off x="0" y="20647"/>
            <a:ext cx="46799500" cy="511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684" tIns="58842" rIns="117684" bIns="5884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982"/>
          </a:p>
        </p:txBody>
      </p:sp>
    </p:spTree>
    <p:extLst>
      <p:ext uri="{BB962C8B-B14F-4D97-AF65-F5344CB8AC3E}">
        <p14:creationId xmlns:p14="http://schemas.microsoft.com/office/powerpoint/2010/main" val="171277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513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490895" y="2491640"/>
            <a:ext cx="10091142" cy="3966041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17468" y="2491640"/>
            <a:ext cx="29688433" cy="3966041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36523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129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A6316-4284-4FAF-AD7C-D549A015572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20647"/>
            <a:ext cx="46799500" cy="5118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684" tIns="58842" rIns="117684" bIns="5884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982"/>
          </a:p>
        </p:txBody>
      </p:sp>
    </p:spTree>
    <p:extLst>
      <p:ext uri="{BB962C8B-B14F-4D97-AF65-F5344CB8AC3E}">
        <p14:creationId xmlns:p14="http://schemas.microsoft.com/office/powerpoint/2010/main" val="398122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7088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3093" y="11667389"/>
            <a:ext cx="40364569" cy="19467289"/>
          </a:xfrm>
        </p:spPr>
        <p:txBody>
          <a:bodyPr anchor="b"/>
          <a:lstStyle>
            <a:lvl1pPr>
              <a:defRPr sz="3070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3093" y="31318846"/>
            <a:ext cx="40364569" cy="10237387"/>
          </a:xfrm>
        </p:spPr>
        <p:txBody>
          <a:bodyPr/>
          <a:lstStyle>
            <a:lvl1pPr marL="0" indent="0">
              <a:buNone/>
              <a:defRPr sz="12283">
                <a:solidFill>
                  <a:schemeClr val="tx1"/>
                </a:solidFill>
              </a:defRPr>
            </a:lvl1pPr>
            <a:lvl2pPr marL="2339995" indent="0">
              <a:buNone/>
              <a:defRPr sz="10236">
                <a:solidFill>
                  <a:schemeClr val="tx1">
                    <a:tint val="75000"/>
                  </a:schemeClr>
                </a:solidFill>
              </a:defRPr>
            </a:lvl2pPr>
            <a:lvl3pPr marL="4679991" indent="0">
              <a:buNone/>
              <a:defRPr sz="9213">
                <a:solidFill>
                  <a:schemeClr val="tx1">
                    <a:tint val="75000"/>
                  </a:schemeClr>
                </a:solidFill>
              </a:defRPr>
            </a:lvl3pPr>
            <a:lvl4pPr marL="7019986" indent="0">
              <a:buNone/>
              <a:defRPr sz="8189">
                <a:solidFill>
                  <a:schemeClr val="tx1">
                    <a:tint val="75000"/>
                  </a:schemeClr>
                </a:solidFill>
              </a:defRPr>
            </a:lvl4pPr>
            <a:lvl5pPr marL="9359981" indent="0">
              <a:buNone/>
              <a:defRPr sz="8189">
                <a:solidFill>
                  <a:schemeClr val="tx1">
                    <a:tint val="75000"/>
                  </a:schemeClr>
                </a:solidFill>
              </a:defRPr>
            </a:lvl5pPr>
            <a:lvl6pPr marL="11699977" indent="0">
              <a:buNone/>
              <a:defRPr sz="8189">
                <a:solidFill>
                  <a:schemeClr val="tx1">
                    <a:tint val="75000"/>
                  </a:schemeClr>
                </a:solidFill>
              </a:defRPr>
            </a:lvl6pPr>
            <a:lvl7pPr marL="14039972" indent="0">
              <a:buNone/>
              <a:defRPr sz="8189">
                <a:solidFill>
                  <a:schemeClr val="tx1">
                    <a:tint val="75000"/>
                  </a:schemeClr>
                </a:solidFill>
              </a:defRPr>
            </a:lvl7pPr>
            <a:lvl8pPr marL="16379967" indent="0">
              <a:buNone/>
              <a:defRPr sz="8189">
                <a:solidFill>
                  <a:schemeClr val="tx1">
                    <a:tint val="75000"/>
                  </a:schemeClr>
                </a:solidFill>
              </a:defRPr>
            </a:lvl8pPr>
            <a:lvl9pPr marL="18719963" indent="0">
              <a:buNone/>
              <a:defRPr sz="81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431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7465" y="12458200"/>
            <a:ext cx="19889788" cy="29693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92247" y="12458200"/>
            <a:ext cx="19889788" cy="29693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8675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1" y="2491650"/>
            <a:ext cx="40364569" cy="90457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3566" y="11472381"/>
            <a:ext cx="19798379" cy="5622437"/>
          </a:xfrm>
        </p:spPr>
        <p:txBody>
          <a:bodyPr anchor="b"/>
          <a:lstStyle>
            <a:lvl1pPr marL="0" indent="0">
              <a:buNone/>
              <a:defRPr sz="12283" b="1"/>
            </a:lvl1pPr>
            <a:lvl2pPr marL="2339995" indent="0">
              <a:buNone/>
              <a:defRPr sz="10236" b="1"/>
            </a:lvl2pPr>
            <a:lvl3pPr marL="4679991" indent="0">
              <a:buNone/>
              <a:defRPr sz="9213" b="1"/>
            </a:lvl3pPr>
            <a:lvl4pPr marL="7019986" indent="0">
              <a:buNone/>
              <a:defRPr sz="8189" b="1"/>
            </a:lvl4pPr>
            <a:lvl5pPr marL="9359981" indent="0">
              <a:buNone/>
              <a:defRPr sz="8189" b="1"/>
            </a:lvl5pPr>
            <a:lvl6pPr marL="11699977" indent="0">
              <a:buNone/>
              <a:defRPr sz="8189" b="1"/>
            </a:lvl6pPr>
            <a:lvl7pPr marL="14039972" indent="0">
              <a:buNone/>
              <a:defRPr sz="8189" b="1"/>
            </a:lvl7pPr>
            <a:lvl8pPr marL="16379967" indent="0">
              <a:buNone/>
              <a:defRPr sz="8189" b="1"/>
            </a:lvl8pPr>
            <a:lvl9pPr marL="18719963" indent="0">
              <a:buNone/>
              <a:defRPr sz="8189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3566" y="17094818"/>
            <a:ext cx="19798379" cy="2514390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692249" y="11472381"/>
            <a:ext cx="19895883" cy="5622437"/>
          </a:xfrm>
        </p:spPr>
        <p:txBody>
          <a:bodyPr anchor="b"/>
          <a:lstStyle>
            <a:lvl1pPr marL="0" indent="0">
              <a:buNone/>
              <a:defRPr sz="12283" b="1"/>
            </a:lvl1pPr>
            <a:lvl2pPr marL="2339995" indent="0">
              <a:buNone/>
              <a:defRPr sz="10236" b="1"/>
            </a:lvl2pPr>
            <a:lvl3pPr marL="4679991" indent="0">
              <a:buNone/>
              <a:defRPr sz="9213" b="1"/>
            </a:lvl3pPr>
            <a:lvl4pPr marL="7019986" indent="0">
              <a:buNone/>
              <a:defRPr sz="8189" b="1"/>
            </a:lvl4pPr>
            <a:lvl5pPr marL="9359981" indent="0">
              <a:buNone/>
              <a:defRPr sz="8189" b="1"/>
            </a:lvl5pPr>
            <a:lvl6pPr marL="11699977" indent="0">
              <a:buNone/>
              <a:defRPr sz="8189" b="1"/>
            </a:lvl6pPr>
            <a:lvl7pPr marL="14039972" indent="0">
              <a:buNone/>
              <a:defRPr sz="8189" b="1"/>
            </a:lvl7pPr>
            <a:lvl8pPr marL="16379967" indent="0">
              <a:buNone/>
              <a:defRPr sz="8189" b="1"/>
            </a:lvl8pPr>
            <a:lvl9pPr marL="18719963" indent="0">
              <a:buNone/>
              <a:defRPr sz="8189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692249" y="17094818"/>
            <a:ext cx="19895883" cy="25143901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7086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963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4659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1" y="3119967"/>
            <a:ext cx="15094057" cy="10919883"/>
          </a:xfrm>
        </p:spPr>
        <p:txBody>
          <a:bodyPr anchor="b"/>
          <a:lstStyle>
            <a:lvl1pPr>
              <a:defRPr sz="1637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5883" y="6738272"/>
            <a:ext cx="23692247" cy="33257978"/>
          </a:xfrm>
        </p:spPr>
        <p:txBody>
          <a:bodyPr/>
          <a:lstStyle>
            <a:lvl1pPr>
              <a:defRPr sz="16378"/>
            </a:lvl1pPr>
            <a:lvl2pPr>
              <a:defRPr sz="14331"/>
            </a:lvl2pPr>
            <a:lvl3pPr>
              <a:defRPr sz="12283"/>
            </a:lvl3pPr>
            <a:lvl4pPr>
              <a:defRPr sz="10236"/>
            </a:lvl4pPr>
            <a:lvl5pPr>
              <a:defRPr sz="10236"/>
            </a:lvl5pPr>
            <a:lvl6pPr>
              <a:defRPr sz="10236"/>
            </a:lvl6pPr>
            <a:lvl7pPr>
              <a:defRPr sz="10236"/>
            </a:lvl7pPr>
            <a:lvl8pPr>
              <a:defRPr sz="10236"/>
            </a:lvl8pPr>
            <a:lvl9pPr>
              <a:defRPr sz="10236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1" y="14039850"/>
            <a:ext cx="15094057" cy="26010559"/>
          </a:xfrm>
        </p:spPr>
        <p:txBody>
          <a:bodyPr/>
          <a:lstStyle>
            <a:lvl1pPr marL="0" indent="0">
              <a:buNone/>
              <a:defRPr sz="8189"/>
            </a:lvl1pPr>
            <a:lvl2pPr marL="2339995" indent="0">
              <a:buNone/>
              <a:defRPr sz="7165"/>
            </a:lvl2pPr>
            <a:lvl3pPr marL="4679991" indent="0">
              <a:buNone/>
              <a:defRPr sz="6142"/>
            </a:lvl3pPr>
            <a:lvl4pPr marL="7019986" indent="0">
              <a:buNone/>
              <a:defRPr sz="5118"/>
            </a:lvl4pPr>
            <a:lvl5pPr marL="9359981" indent="0">
              <a:buNone/>
              <a:defRPr sz="5118"/>
            </a:lvl5pPr>
            <a:lvl6pPr marL="11699977" indent="0">
              <a:buNone/>
              <a:defRPr sz="5118"/>
            </a:lvl6pPr>
            <a:lvl7pPr marL="14039972" indent="0">
              <a:buNone/>
              <a:defRPr sz="5118"/>
            </a:lvl7pPr>
            <a:lvl8pPr marL="16379967" indent="0">
              <a:buNone/>
              <a:defRPr sz="5118"/>
            </a:lvl8pPr>
            <a:lvl9pPr marL="18719963" indent="0">
              <a:buNone/>
              <a:defRPr sz="5118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8274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561" y="3119967"/>
            <a:ext cx="15094057" cy="10919883"/>
          </a:xfrm>
        </p:spPr>
        <p:txBody>
          <a:bodyPr anchor="b"/>
          <a:lstStyle>
            <a:lvl1pPr>
              <a:defRPr sz="1637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895883" y="6738272"/>
            <a:ext cx="23692247" cy="33257978"/>
          </a:xfrm>
        </p:spPr>
        <p:txBody>
          <a:bodyPr anchor="t"/>
          <a:lstStyle>
            <a:lvl1pPr marL="0" indent="0">
              <a:buNone/>
              <a:defRPr sz="16378"/>
            </a:lvl1pPr>
            <a:lvl2pPr marL="2339995" indent="0">
              <a:buNone/>
              <a:defRPr sz="14331"/>
            </a:lvl2pPr>
            <a:lvl3pPr marL="4679991" indent="0">
              <a:buNone/>
              <a:defRPr sz="12283"/>
            </a:lvl3pPr>
            <a:lvl4pPr marL="7019986" indent="0">
              <a:buNone/>
              <a:defRPr sz="10236"/>
            </a:lvl4pPr>
            <a:lvl5pPr marL="9359981" indent="0">
              <a:buNone/>
              <a:defRPr sz="10236"/>
            </a:lvl5pPr>
            <a:lvl6pPr marL="11699977" indent="0">
              <a:buNone/>
              <a:defRPr sz="10236"/>
            </a:lvl6pPr>
            <a:lvl7pPr marL="14039972" indent="0">
              <a:buNone/>
              <a:defRPr sz="10236"/>
            </a:lvl7pPr>
            <a:lvl8pPr marL="16379967" indent="0">
              <a:buNone/>
              <a:defRPr sz="10236"/>
            </a:lvl8pPr>
            <a:lvl9pPr marL="18719963" indent="0">
              <a:buNone/>
              <a:defRPr sz="1023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3561" y="14039850"/>
            <a:ext cx="15094057" cy="26010559"/>
          </a:xfrm>
        </p:spPr>
        <p:txBody>
          <a:bodyPr/>
          <a:lstStyle>
            <a:lvl1pPr marL="0" indent="0">
              <a:buNone/>
              <a:defRPr sz="8189"/>
            </a:lvl1pPr>
            <a:lvl2pPr marL="2339995" indent="0">
              <a:buNone/>
              <a:defRPr sz="7165"/>
            </a:lvl2pPr>
            <a:lvl3pPr marL="4679991" indent="0">
              <a:buNone/>
              <a:defRPr sz="6142"/>
            </a:lvl3pPr>
            <a:lvl4pPr marL="7019986" indent="0">
              <a:buNone/>
              <a:defRPr sz="5118"/>
            </a:lvl4pPr>
            <a:lvl5pPr marL="9359981" indent="0">
              <a:buNone/>
              <a:defRPr sz="5118"/>
            </a:lvl5pPr>
            <a:lvl6pPr marL="11699977" indent="0">
              <a:buNone/>
              <a:defRPr sz="5118"/>
            </a:lvl6pPr>
            <a:lvl7pPr marL="14039972" indent="0">
              <a:buNone/>
              <a:defRPr sz="5118"/>
            </a:lvl7pPr>
            <a:lvl8pPr marL="16379967" indent="0">
              <a:buNone/>
              <a:defRPr sz="5118"/>
            </a:lvl8pPr>
            <a:lvl9pPr marL="18719963" indent="0">
              <a:buNone/>
              <a:defRPr sz="5118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0122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7466" y="2491650"/>
            <a:ext cx="40364569" cy="9045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7466" y="12458200"/>
            <a:ext cx="40364569" cy="2969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17465" y="43376214"/>
            <a:ext cx="10529888" cy="249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1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02335" y="43376214"/>
            <a:ext cx="15794831" cy="249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1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052147" y="43376214"/>
            <a:ext cx="10529888" cy="249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1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47BC05-B474-4BB5-A0A1-52018537E6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6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</p:sldLayoutIdLst>
  <p:hf hdr="0" ftr="0" dt="0"/>
  <p:txStyles>
    <p:titleStyle>
      <a:lvl1pPr algn="l" defTabSz="4679991" rtl="0" eaLnBrk="1" latinLnBrk="1" hangingPunct="1">
        <a:lnSpc>
          <a:spcPct val="90000"/>
        </a:lnSpc>
        <a:spcBef>
          <a:spcPct val="0"/>
        </a:spcBef>
        <a:buNone/>
        <a:defRPr sz="22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69998" indent="-1169998" algn="l" defTabSz="4679991" rtl="0" eaLnBrk="1" latinLnBrk="1" hangingPunct="1">
        <a:lnSpc>
          <a:spcPct val="90000"/>
        </a:lnSpc>
        <a:spcBef>
          <a:spcPts val="5118"/>
        </a:spcBef>
        <a:buFont typeface="Arial" panose="020B0604020202020204" pitchFamily="34" charset="0"/>
        <a:buChar char="•"/>
        <a:defRPr sz="14331" kern="1200">
          <a:solidFill>
            <a:schemeClr val="tx1"/>
          </a:solidFill>
          <a:latin typeface="+mn-lt"/>
          <a:ea typeface="+mn-ea"/>
          <a:cs typeface="+mn-cs"/>
        </a:defRPr>
      </a:lvl1pPr>
      <a:lvl2pPr marL="3509993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12283" kern="1200">
          <a:solidFill>
            <a:schemeClr val="tx1"/>
          </a:solidFill>
          <a:latin typeface="+mn-lt"/>
          <a:ea typeface="+mn-ea"/>
          <a:cs typeface="+mn-cs"/>
        </a:defRPr>
      </a:lvl2pPr>
      <a:lvl3pPr marL="5849988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10236" kern="1200">
          <a:solidFill>
            <a:schemeClr val="tx1"/>
          </a:solidFill>
          <a:latin typeface="+mn-lt"/>
          <a:ea typeface="+mn-ea"/>
          <a:cs typeface="+mn-cs"/>
        </a:defRPr>
      </a:lvl3pPr>
      <a:lvl4pPr marL="8189984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9213" kern="1200">
          <a:solidFill>
            <a:schemeClr val="tx1"/>
          </a:solidFill>
          <a:latin typeface="+mn-lt"/>
          <a:ea typeface="+mn-ea"/>
          <a:cs typeface="+mn-cs"/>
        </a:defRPr>
      </a:lvl4pPr>
      <a:lvl5pPr marL="10529979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92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9974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9213" kern="1200">
          <a:solidFill>
            <a:schemeClr val="tx1"/>
          </a:solidFill>
          <a:latin typeface="+mn-lt"/>
          <a:ea typeface="+mn-ea"/>
          <a:cs typeface="+mn-cs"/>
        </a:defRPr>
      </a:lvl6pPr>
      <a:lvl7pPr marL="15209970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9213" kern="1200">
          <a:solidFill>
            <a:schemeClr val="tx1"/>
          </a:solidFill>
          <a:latin typeface="+mn-lt"/>
          <a:ea typeface="+mn-ea"/>
          <a:cs typeface="+mn-cs"/>
        </a:defRPr>
      </a:lvl7pPr>
      <a:lvl8pPr marL="17549965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9213" kern="1200">
          <a:solidFill>
            <a:schemeClr val="tx1"/>
          </a:solidFill>
          <a:latin typeface="+mn-lt"/>
          <a:ea typeface="+mn-ea"/>
          <a:cs typeface="+mn-cs"/>
        </a:defRPr>
      </a:lvl8pPr>
      <a:lvl9pPr marL="19889960" indent="-1169998" algn="l" defTabSz="4679991" rtl="0" eaLnBrk="1" latinLnBrk="1" hangingPunct="1">
        <a:lnSpc>
          <a:spcPct val="90000"/>
        </a:lnSpc>
        <a:spcBef>
          <a:spcPts val="2559"/>
        </a:spcBef>
        <a:buFont typeface="Arial" panose="020B0604020202020204" pitchFamily="34" charset="0"/>
        <a:buChar char="•"/>
        <a:defRPr sz="92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1pPr>
      <a:lvl2pPr marL="2339995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2pPr>
      <a:lvl3pPr marL="4679991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3pPr>
      <a:lvl4pPr marL="7019986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4pPr>
      <a:lvl5pPr marL="9359981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5pPr>
      <a:lvl6pPr marL="11699977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6pPr>
      <a:lvl7pPr marL="14039972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7pPr>
      <a:lvl8pPr marL="16379967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8pPr>
      <a:lvl9pPr marL="18719963" algn="l" defTabSz="4679991" rtl="0" eaLnBrk="1" latinLnBrk="1" hangingPunct="1">
        <a:defRPr sz="92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27.png"/><Relationship Id="rId10" Type="http://schemas.openxmlformats.org/officeDocument/2006/relationships/image" Target="../media/image39.png"/><Relationship Id="rId19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16864290" y="22319875"/>
            <a:ext cx="8873129" cy="131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992" tIns="71496" rIns="142992" bIns="71496">
            <a:spAutoFit/>
          </a:bodyPr>
          <a:lstStyle>
            <a:lvl1pPr defTabSz="1109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1pPr>
            <a:lvl2pPr marL="742950" indent="-285750" defTabSz="1109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2pPr>
            <a:lvl3pPr marL="1143000" indent="-228600" defTabSz="1109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3pPr>
            <a:lvl4pPr marL="1600200" indent="-228600" defTabSz="1109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4pPr>
            <a:lvl5pPr marL="2057400" indent="-228600" defTabSz="1109663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5pPr>
            <a:lvl6pPr marL="25146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6pPr>
            <a:lvl7pPr marL="29718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7pPr>
            <a:lvl8pPr marL="34290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8pPr>
            <a:lvl9pPr marL="3886200" indent="-228600" defTabSz="11096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960" b="1" dirty="0">
                <a:solidFill>
                  <a:srgbClr val="DA3C48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NanumSquareOTF"/>
              </a:rPr>
              <a:t>갈래말래</a:t>
            </a:r>
            <a:endParaRPr kumimoji="0" lang="en-US" altLang="ko-KR" sz="2960" b="1" dirty="0">
              <a:solidFill>
                <a:srgbClr val="DA3C48"/>
              </a:solidFill>
              <a:latin typeface="BM JUA_OTF" panose="02020603020101020101" pitchFamily="18" charset="-127"/>
              <a:ea typeface="BM JUA_OTF" panose="02020603020101020101" pitchFamily="18" charset="-127"/>
              <a:cs typeface="NanumSquareOTF"/>
            </a:endParaRPr>
          </a:p>
          <a:p>
            <a:pPr eaLnBrk="1" hangingPunct="1"/>
            <a:r>
              <a:rPr kumimoji="0" lang="ko-KR" altLang="en-US" sz="4634" b="1" dirty="0">
                <a:solidFill>
                  <a:srgbClr val="DA3C48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NanumSquareOTF"/>
              </a:rPr>
              <a:t>앱 </a:t>
            </a:r>
            <a:r>
              <a:rPr kumimoji="0" lang="en-US" altLang="ko-KR" sz="4634" b="1" dirty="0">
                <a:solidFill>
                  <a:srgbClr val="DA3C48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NanumSquareOTF"/>
              </a:rPr>
              <a:t>UI/UX </a:t>
            </a:r>
            <a:r>
              <a:rPr kumimoji="0" lang="ko-KR" altLang="en-US" sz="4634" b="1" dirty="0">
                <a:solidFill>
                  <a:srgbClr val="DA3C48"/>
                </a:solidFill>
                <a:latin typeface="BM JUA_OTF" panose="02020603020101020101" pitchFamily="18" charset="-127"/>
                <a:ea typeface="BM JUA_OTF" panose="02020603020101020101" pitchFamily="18" charset="-127"/>
                <a:cs typeface="NanumSquareOTF"/>
              </a:rPr>
              <a:t>수정 및 추가 및 기획서</a:t>
            </a:r>
            <a:endParaRPr kumimoji="0" lang="en-US" altLang="ko-KR" sz="4634" b="1" dirty="0">
              <a:solidFill>
                <a:srgbClr val="DA3C48"/>
              </a:solidFill>
              <a:latin typeface="BM JUA_OTF" panose="02020603020101020101" pitchFamily="18" charset="-127"/>
              <a:ea typeface="BM JUA_OTF" panose="02020603020101020101" pitchFamily="18" charset="-127"/>
              <a:cs typeface="NanumSquareOTF"/>
            </a:endParaRPr>
          </a:p>
        </p:txBody>
      </p:sp>
    </p:spTree>
    <p:extLst>
      <p:ext uri="{BB962C8B-B14F-4D97-AF65-F5344CB8AC3E}">
        <p14:creationId xmlns:p14="http://schemas.microsoft.com/office/powerpoint/2010/main" val="210808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77F262E-062F-C640-A081-ADFBEA57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304" y="32556753"/>
            <a:ext cx="1950371" cy="3141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BE61BD-6226-0C4F-A952-6F4A5638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238" y="39351887"/>
            <a:ext cx="1555525" cy="27492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9EBBE3-3FF2-144E-A948-7098465B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5869" y="39267340"/>
            <a:ext cx="1679804" cy="2988816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DC13E2B7-46A3-DB46-83BB-B6AE85F7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682" y="28139783"/>
            <a:ext cx="3428582" cy="6005621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40DBF4A4-3FB9-8444-8322-79D660A64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6954" y="35722717"/>
            <a:ext cx="2703245" cy="647892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390DE2-DE79-42B7-A94E-31403B4B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A6316-4284-4FAF-AD7C-D549A0155729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93C6509-7AA0-8342-909F-BBB386CFC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406" y="7972368"/>
            <a:ext cx="2510301" cy="421124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8694FAC-CFDC-E241-B23E-3E475EED32AD}"/>
              </a:ext>
            </a:extLst>
          </p:cNvPr>
          <p:cNvCxnSpPr>
            <a:cxnSpLocks/>
          </p:cNvCxnSpPr>
          <p:nvPr/>
        </p:nvCxnSpPr>
        <p:spPr>
          <a:xfrm>
            <a:off x="17869895" y="10622667"/>
            <a:ext cx="7084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98CC60-6A85-2744-8F71-52E4E9FABBD8}"/>
              </a:ext>
            </a:extLst>
          </p:cNvPr>
          <p:cNvCxnSpPr>
            <a:cxnSpLocks/>
          </p:cNvCxnSpPr>
          <p:nvPr/>
        </p:nvCxnSpPr>
        <p:spPr>
          <a:xfrm>
            <a:off x="22263067" y="10742011"/>
            <a:ext cx="8033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22526E-37C7-5C4B-AAC2-107A1BC1D7F2}"/>
              </a:ext>
            </a:extLst>
          </p:cNvPr>
          <p:cNvCxnSpPr>
            <a:cxnSpLocks/>
          </p:cNvCxnSpPr>
          <p:nvPr/>
        </p:nvCxnSpPr>
        <p:spPr>
          <a:xfrm>
            <a:off x="30378528" y="10822775"/>
            <a:ext cx="5984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DED24F3-11D4-B44D-8345-1E5FDB22AE62}"/>
              </a:ext>
            </a:extLst>
          </p:cNvPr>
          <p:cNvSpPr txBox="1"/>
          <p:nvPr/>
        </p:nvSpPr>
        <p:spPr>
          <a:xfrm>
            <a:off x="19415877" y="12353010"/>
            <a:ext cx="2186817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dirty="0"/>
              <a:t>닉네임 설정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FF494B5-5437-2F49-9CAF-667D61572057}"/>
              </a:ext>
            </a:extLst>
          </p:cNvPr>
          <p:cNvCxnSpPr>
            <a:cxnSpLocks/>
          </p:cNvCxnSpPr>
          <p:nvPr/>
        </p:nvCxnSpPr>
        <p:spPr>
          <a:xfrm>
            <a:off x="34241811" y="10822775"/>
            <a:ext cx="7970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80CAF7-8867-7C4C-A3AC-D440C5D9A3E4}"/>
              </a:ext>
            </a:extLst>
          </p:cNvPr>
          <p:cNvSpPr txBox="1"/>
          <p:nvPr/>
        </p:nvSpPr>
        <p:spPr>
          <a:xfrm>
            <a:off x="23405404" y="12305831"/>
            <a:ext cx="2656496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dirty="0"/>
              <a:t>성별 나이 직업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273E22-4567-0443-B761-64A6AB0C564D}"/>
              </a:ext>
            </a:extLst>
          </p:cNvPr>
          <p:cNvCxnSpPr>
            <a:cxnSpLocks/>
          </p:cNvCxnSpPr>
          <p:nvPr/>
        </p:nvCxnSpPr>
        <p:spPr>
          <a:xfrm>
            <a:off x="26369528" y="10760558"/>
            <a:ext cx="69259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7FAB550-AA51-4342-9F64-4A0CBCE60165}"/>
              </a:ext>
            </a:extLst>
          </p:cNvPr>
          <p:cNvSpPr txBox="1"/>
          <p:nvPr/>
        </p:nvSpPr>
        <p:spPr>
          <a:xfrm>
            <a:off x="279575" y="5425425"/>
            <a:ext cx="4745210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b="1" dirty="0"/>
              <a:t>서비스 가입 및 프로필 등록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4D467D-6322-A145-B855-FC9C859E526B}"/>
              </a:ext>
            </a:extLst>
          </p:cNvPr>
          <p:cNvSpPr txBox="1"/>
          <p:nvPr/>
        </p:nvSpPr>
        <p:spPr>
          <a:xfrm>
            <a:off x="540512" y="19393643"/>
            <a:ext cx="4955203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b="1" dirty="0" err="1"/>
              <a:t>갈래말래</a:t>
            </a:r>
            <a:r>
              <a:rPr kumimoji="1" lang="ko-KR" altLang="en-US" sz="2982" b="1" dirty="0"/>
              <a:t> 서비스 </a:t>
            </a:r>
            <a:r>
              <a:rPr kumimoji="1" lang="ko-KR" altLang="en-US" sz="2982" b="1" dirty="0" err="1"/>
              <a:t>메인페이지</a:t>
            </a:r>
            <a:endParaRPr kumimoji="1" lang="en-US" altLang="ko-KR" sz="2982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DA4128-F0B6-8346-A105-EB90A5D96481}"/>
              </a:ext>
            </a:extLst>
          </p:cNvPr>
          <p:cNvSpPr txBox="1"/>
          <p:nvPr/>
        </p:nvSpPr>
        <p:spPr>
          <a:xfrm>
            <a:off x="2747846" y="20153441"/>
            <a:ext cx="1803699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b="1" dirty="0"/>
              <a:t>첫 사용자</a:t>
            </a:r>
            <a:endParaRPr kumimoji="1" lang="en-US" altLang="ko-KR" sz="2982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6966A75-06F5-1648-9442-B9C8729F071A}"/>
              </a:ext>
            </a:extLst>
          </p:cNvPr>
          <p:cNvSpPr txBox="1"/>
          <p:nvPr/>
        </p:nvSpPr>
        <p:spPr>
          <a:xfrm>
            <a:off x="540512" y="26569086"/>
            <a:ext cx="6218369" cy="1010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982" b="1" dirty="0"/>
              <a:t>기존 사용자 로그인 후</a:t>
            </a:r>
            <a:endParaRPr kumimoji="1" lang="en-US" altLang="ko-KR" sz="2982" b="1" dirty="0"/>
          </a:p>
          <a:p>
            <a:pPr algn="ctr"/>
            <a:r>
              <a:rPr kumimoji="1" lang="en-US" altLang="ko-KR" sz="2982" b="1" dirty="0"/>
              <a:t>(</a:t>
            </a:r>
            <a:r>
              <a:rPr kumimoji="1" lang="ko-KR" altLang="en-US" sz="2982" b="1" dirty="0"/>
              <a:t>로그아웃 및 앱 다시 </a:t>
            </a:r>
            <a:r>
              <a:rPr kumimoji="1" lang="ko-KR" altLang="en-US" sz="2982" b="1" dirty="0" err="1"/>
              <a:t>다운한</a:t>
            </a:r>
            <a:r>
              <a:rPr kumimoji="1" lang="ko-KR" altLang="en-US" sz="2982" b="1" dirty="0"/>
              <a:t> 사용자</a:t>
            </a:r>
            <a:r>
              <a:rPr kumimoji="1" lang="en-US" altLang="ko-KR" sz="2982" b="1" dirty="0"/>
              <a:t>)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4F6EECC-2AB3-7847-ACB0-72D21014310C}"/>
              </a:ext>
            </a:extLst>
          </p:cNvPr>
          <p:cNvCxnSpPr>
            <a:cxnSpLocks/>
          </p:cNvCxnSpPr>
          <p:nvPr/>
        </p:nvCxnSpPr>
        <p:spPr>
          <a:xfrm flipV="1">
            <a:off x="3819653" y="23957281"/>
            <a:ext cx="3916367" cy="80009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CE7CD4B9-02BC-FE4C-9170-E36A25C314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6192" y="15449527"/>
            <a:ext cx="2294388" cy="505168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C4F16308-3FA6-D14A-AF5B-68AE37EF4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204" y="20914581"/>
            <a:ext cx="2692571" cy="4771746"/>
          </a:xfrm>
          <a:prstGeom prst="rect">
            <a:avLst/>
          </a:prstGeom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id="{06F4F92A-E419-054B-AF9E-C1CD5BFA3462}"/>
              </a:ext>
            </a:extLst>
          </p:cNvPr>
          <p:cNvSpPr/>
          <p:nvPr/>
        </p:nvSpPr>
        <p:spPr>
          <a:xfrm>
            <a:off x="7845405" y="25110338"/>
            <a:ext cx="325697" cy="3200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45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545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FB72A19-427D-4E45-9987-AF6CF525B379}"/>
              </a:ext>
            </a:extLst>
          </p:cNvPr>
          <p:cNvSpPr/>
          <p:nvPr/>
        </p:nvSpPr>
        <p:spPr>
          <a:xfrm>
            <a:off x="8459654" y="25110338"/>
            <a:ext cx="325697" cy="3200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45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545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6E9894E9-8BA4-3E44-826B-2A9EDD93962F}"/>
              </a:ext>
            </a:extLst>
          </p:cNvPr>
          <p:cNvSpPr/>
          <p:nvPr/>
        </p:nvSpPr>
        <p:spPr>
          <a:xfrm>
            <a:off x="8974621" y="25110338"/>
            <a:ext cx="325697" cy="3200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45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545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71720131-5974-B049-AE08-3F3D4C7EA377}"/>
              </a:ext>
            </a:extLst>
          </p:cNvPr>
          <p:cNvSpPr/>
          <p:nvPr/>
        </p:nvSpPr>
        <p:spPr>
          <a:xfrm>
            <a:off x="9489588" y="25110338"/>
            <a:ext cx="325697" cy="3200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45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sz="1545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A02CAFC-4A9E-CE46-A215-C07E0B63A850}"/>
              </a:ext>
            </a:extLst>
          </p:cNvPr>
          <p:cNvSpPr/>
          <p:nvPr/>
        </p:nvSpPr>
        <p:spPr>
          <a:xfrm>
            <a:off x="10019094" y="25098463"/>
            <a:ext cx="325697" cy="32007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45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sz="1545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511E2F2-61AE-5B47-B1E1-23BAF5ED89F9}"/>
              </a:ext>
            </a:extLst>
          </p:cNvPr>
          <p:cNvSpPr txBox="1"/>
          <p:nvPr/>
        </p:nvSpPr>
        <p:spPr>
          <a:xfrm>
            <a:off x="6958150" y="25944153"/>
            <a:ext cx="17379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하단 </a:t>
            </a:r>
            <a:r>
              <a:rPr kumimoji="1" lang="ko-KR" altLang="en-US" dirty="0" err="1"/>
              <a:t>탭바</a:t>
            </a:r>
            <a:r>
              <a:rPr kumimoji="1" lang="ko-KR" altLang="en-US" dirty="0"/>
              <a:t> 구성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메인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관심 여행자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매칭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채팅방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마이페이지</a:t>
            </a:r>
            <a:endParaRPr kumimoji="1" lang="ko-KR" altLang="en-US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FBB0830-A250-9A49-9228-4E3EDA057DF6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10009544" y="17975367"/>
            <a:ext cx="2246648" cy="66032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C87E6164-7728-6849-8E34-194C81A2585A}"/>
              </a:ext>
            </a:extLst>
          </p:cNvPr>
          <p:cNvCxnSpPr>
            <a:cxnSpLocks/>
          </p:cNvCxnSpPr>
          <p:nvPr/>
        </p:nvCxnSpPr>
        <p:spPr>
          <a:xfrm flipV="1">
            <a:off x="8008253" y="22571376"/>
            <a:ext cx="4228127" cy="2543245"/>
          </a:xfrm>
          <a:prstGeom prst="bentConnector3">
            <a:avLst>
              <a:gd name="adj1" fmla="val 56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FDB8FEBE-6A89-7B44-8AB5-F9321FA2A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03620" y="20803106"/>
            <a:ext cx="1969258" cy="3489898"/>
          </a:xfrm>
          <a:prstGeom prst="rect">
            <a:avLst/>
          </a:prstGeom>
        </p:spPr>
      </p:pic>
      <p:cxnSp>
        <p:nvCxnSpPr>
          <p:cNvPr id="114" name="꺾인 연결선[E] 113">
            <a:extLst>
              <a:ext uri="{FF2B5EF4-FFF2-40B4-BE49-F238E27FC236}">
                <a16:creationId xmlns:a16="http://schemas.microsoft.com/office/drawing/2014/main" id="{7760C00B-F179-0F4A-BAFA-9FB56133039B}"/>
              </a:ext>
            </a:extLst>
          </p:cNvPr>
          <p:cNvCxnSpPr>
            <a:cxnSpLocks/>
          </p:cNvCxnSpPr>
          <p:nvPr/>
        </p:nvCxnSpPr>
        <p:spPr>
          <a:xfrm flipV="1">
            <a:off x="8645422" y="24899723"/>
            <a:ext cx="3610770" cy="212758"/>
          </a:xfrm>
          <a:prstGeom prst="bentConnector3">
            <a:avLst>
              <a:gd name="adj1" fmla="val -64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1BB1A8A2-62FB-3248-916D-D0F97DD55CA9}"/>
              </a:ext>
            </a:extLst>
          </p:cNvPr>
          <p:cNvSpPr txBox="1"/>
          <p:nvPr/>
        </p:nvSpPr>
        <p:spPr>
          <a:xfrm>
            <a:off x="13065083" y="24293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메인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E430870-3922-434D-B536-C2AFDB0199C9}"/>
              </a:ext>
            </a:extLst>
          </p:cNvPr>
          <p:cNvSpPr txBox="1"/>
          <p:nvPr/>
        </p:nvSpPr>
        <p:spPr>
          <a:xfrm>
            <a:off x="12588359" y="2804295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 관심 여행자</a:t>
            </a:r>
          </a:p>
        </p:txBody>
      </p:sp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992C4560-A9C8-624A-A44A-61A979001F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01588" y="26031635"/>
            <a:ext cx="4274899" cy="3083094"/>
          </a:xfrm>
          <a:prstGeom prst="bentConnector3">
            <a:avLst>
              <a:gd name="adj1" fmla="val 1001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[E] 136">
            <a:extLst>
              <a:ext uri="{FF2B5EF4-FFF2-40B4-BE49-F238E27FC236}">
                <a16:creationId xmlns:a16="http://schemas.microsoft.com/office/drawing/2014/main" id="{0AA111F3-2EE0-084C-ADDA-388A12526B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78638" y="27963628"/>
            <a:ext cx="7637107" cy="2566785"/>
          </a:xfrm>
          <a:prstGeom prst="bentConnector3">
            <a:avLst>
              <a:gd name="adj1" fmla="val 998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257C915-3332-BA4E-AC50-9ED5A585D25C}"/>
              </a:ext>
            </a:extLst>
          </p:cNvPr>
          <p:cNvCxnSpPr>
            <a:cxnSpLocks/>
          </p:cNvCxnSpPr>
          <p:nvPr/>
        </p:nvCxnSpPr>
        <p:spPr>
          <a:xfrm>
            <a:off x="13558215" y="33520768"/>
            <a:ext cx="15382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:a16="http://schemas.microsoft.com/office/drawing/2014/main" id="{0C45094E-7523-7E47-B9BE-F84A769156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0927" y="32790259"/>
            <a:ext cx="1820047" cy="3221321"/>
          </a:xfrm>
          <a:prstGeom prst="rect">
            <a:avLst/>
          </a:prstGeom>
        </p:spPr>
      </p:pic>
      <p:cxnSp>
        <p:nvCxnSpPr>
          <p:cNvPr id="146" name="꺾인 연결선[E] 145">
            <a:extLst>
              <a:ext uri="{FF2B5EF4-FFF2-40B4-BE49-F238E27FC236}">
                <a16:creationId xmlns:a16="http://schemas.microsoft.com/office/drawing/2014/main" id="{0F0382B7-AC6E-AE40-B9DD-683818F386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87488" y="30216356"/>
            <a:ext cx="11405116" cy="1809472"/>
          </a:xfrm>
          <a:prstGeom prst="bentConnector3">
            <a:avLst>
              <a:gd name="adj1" fmla="val 999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95BBA110-900F-AF49-98A4-0B0118CCD692}"/>
              </a:ext>
            </a:extLst>
          </p:cNvPr>
          <p:cNvCxnSpPr>
            <a:cxnSpLocks/>
          </p:cNvCxnSpPr>
          <p:nvPr/>
        </p:nvCxnSpPr>
        <p:spPr>
          <a:xfrm>
            <a:off x="16718260" y="32963092"/>
            <a:ext cx="6738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3605F98B-4874-BC44-B244-D392CE8CD342}"/>
              </a:ext>
            </a:extLst>
          </p:cNvPr>
          <p:cNvCxnSpPr>
            <a:cxnSpLocks/>
          </p:cNvCxnSpPr>
          <p:nvPr/>
        </p:nvCxnSpPr>
        <p:spPr>
          <a:xfrm>
            <a:off x="14037571" y="38041397"/>
            <a:ext cx="6925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>
            <a:extLst>
              <a:ext uri="{FF2B5EF4-FFF2-40B4-BE49-F238E27FC236}">
                <a16:creationId xmlns:a16="http://schemas.microsoft.com/office/drawing/2014/main" id="{0A87A3D1-0615-164E-B7DF-19A951693E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75869" y="36159230"/>
            <a:ext cx="1525223" cy="2960462"/>
          </a:xfrm>
          <a:prstGeom prst="rect">
            <a:avLst/>
          </a:prstGeom>
        </p:spPr>
      </p:pic>
      <p:cxnSp>
        <p:nvCxnSpPr>
          <p:cNvPr id="168" name="꺾인 연결선[E] 167">
            <a:extLst>
              <a:ext uri="{FF2B5EF4-FFF2-40B4-BE49-F238E27FC236}">
                <a16:creationId xmlns:a16="http://schemas.microsoft.com/office/drawing/2014/main" id="{B4ADE3D9-C6A2-9F4F-A567-AE6B6E8C66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284848" y="39568069"/>
            <a:ext cx="5871874" cy="1018738"/>
          </a:xfrm>
          <a:prstGeom prst="bentConnector3">
            <a:avLst>
              <a:gd name="adj1" fmla="val 10014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1820F073-4269-C843-869A-356AB86CE43C}"/>
              </a:ext>
            </a:extLst>
          </p:cNvPr>
          <p:cNvSpPr txBox="1"/>
          <p:nvPr/>
        </p:nvSpPr>
        <p:spPr>
          <a:xfrm>
            <a:off x="15105722" y="45447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스토어</a:t>
            </a:r>
          </a:p>
        </p:txBody>
      </p:sp>
      <p:cxnSp>
        <p:nvCxnSpPr>
          <p:cNvPr id="180" name="꺾인 연결선[E] 179">
            <a:extLst>
              <a:ext uri="{FF2B5EF4-FFF2-40B4-BE49-F238E27FC236}">
                <a16:creationId xmlns:a16="http://schemas.microsoft.com/office/drawing/2014/main" id="{54877D16-4A7C-EE4B-ACDD-7C81DDCD9475}"/>
              </a:ext>
            </a:extLst>
          </p:cNvPr>
          <p:cNvCxnSpPr>
            <a:cxnSpLocks/>
          </p:cNvCxnSpPr>
          <p:nvPr/>
        </p:nvCxnSpPr>
        <p:spPr>
          <a:xfrm flipV="1">
            <a:off x="9728353" y="20628571"/>
            <a:ext cx="5810127" cy="477460"/>
          </a:xfrm>
          <a:prstGeom prst="bentConnector3">
            <a:avLst>
              <a:gd name="adj1" fmla="val 24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[E] 187">
            <a:extLst>
              <a:ext uri="{FF2B5EF4-FFF2-40B4-BE49-F238E27FC236}">
                <a16:creationId xmlns:a16="http://schemas.microsoft.com/office/drawing/2014/main" id="{02E28D1F-F080-594C-A39E-3405ADDC2459}"/>
              </a:ext>
            </a:extLst>
          </p:cNvPr>
          <p:cNvCxnSpPr>
            <a:cxnSpLocks/>
          </p:cNvCxnSpPr>
          <p:nvPr/>
        </p:nvCxnSpPr>
        <p:spPr>
          <a:xfrm>
            <a:off x="10160019" y="21154763"/>
            <a:ext cx="5378461" cy="3446075"/>
          </a:xfrm>
          <a:prstGeom prst="bentConnector3">
            <a:avLst>
              <a:gd name="adj1" fmla="val -18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476F71BA-C671-D14D-86E0-69B60C436D4B}"/>
              </a:ext>
            </a:extLst>
          </p:cNvPr>
          <p:cNvSpPr txBox="1"/>
          <p:nvPr/>
        </p:nvSpPr>
        <p:spPr>
          <a:xfrm>
            <a:off x="15929098" y="266351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스토어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1F9DBDE-246D-B749-A24D-E2EA0AB688F1}"/>
              </a:ext>
            </a:extLst>
          </p:cNvPr>
          <p:cNvSpPr txBox="1"/>
          <p:nvPr/>
        </p:nvSpPr>
        <p:spPr>
          <a:xfrm>
            <a:off x="15969992" y="2242267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알림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C3AE19-1BBB-124B-8175-DD60A1ACCE3B}"/>
              </a:ext>
            </a:extLst>
          </p:cNvPr>
          <p:cNvSpPr txBox="1"/>
          <p:nvPr/>
        </p:nvSpPr>
        <p:spPr>
          <a:xfrm>
            <a:off x="14723206" y="12066106"/>
            <a:ext cx="3039615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dirty="0"/>
              <a:t>프로필 등록 시작</a:t>
            </a: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6397C097-F3EC-3042-AFB1-9EE29A622954}"/>
              </a:ext>
            </a:extLst>
          </p:cNvPr>
          <p:cNvCxnSpPr>
            <a:cxnSpLocks/>
          </p:cNvCxnSpPr>
          <p:nvPr/>
        </p:nvCxnSpPr>
        <p:spPr>
          <a:xfrm flipV="1">
            <a:off x="9381350" y="10387722"/>
            <a:ext cx="5024122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2FD46A2-14B0-7E4F-9FD5-8534DBA7BA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75869" y="22852298"/>
            <a:ext cx="1924920" cy="3656780"/>
          </a:xfrm>
          <a:prstGeom prst="rect">
            <a:avLst/>
          </a:prstGeom>
        </p:spPr>
      </p:pic>
      <p:cxnSp>
        <p:nvCxnSpPr>
          <p:cNvPr id="90" name="꺾인 연결선[E] 89">
            <a:extLst>
              <a:ext uri="{FF2B5EF4-FFF2-40B4-BE49-F238E27FC236}">
                <a16:creationId xmlns:a16="http://schemas.microsoft.com/office/drawing/2014/main" id="{0F699F35-BA39-7840-BDE1-33EEC57A1D88}"/>
              </a:ext>
            </a:extLst>
          </p:cNvPr>
          <p:cNvCxnSpPr>
            <a:cxnSpLocks/>
          </p:cNvCxnSpPr>
          <p:nvPr/>
        </p:nvCxnSpPr>
        <p:spPr>
          <a:xfrm>
            <a:off x="17304440" y="23013699"/>
            <a:ext cx="1144925" cy="38605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FAC37BA-902D-8D42-87C5-DFA3DBB5DD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49365" y="22768898"/>
            <a:ext cx="1924920" cy="365563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5AEB0B2-DA05-0849-9548-68DC51C052BD}"/>
              </a:ext>
            </a:extLst>
          </p:cNvPr>
          <p:cNvSpPr txBox="1"/>
          <p:nvPr/>
        </p:nvSpPr>
        <p:spPr>
          <a:xfrm>
            <a:off x="18857827" y="2656286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/>
              <a:t>이용내역</a:t>
            </a:r>
            <a:endParaRPr kumimoji="1" lang="ko-KR" altLang="en-US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95447A4A-5901-C740-A9A4-A36DC11E1C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75869" y="42381584"/>
            <a:ext cx="1574340" cy="2990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2571CC-1EBB-A04A-932E-E8FBAE81D73C}"/>
              </a:ext>
            </a:extLst>
          </p:cNvPr>
          <p:cNvSpPr txBox="1"/>
          <p:nvPr/>
        </p:nvSpPr>
        <p:spPr>
          <a:xfrm>
            <a:off x="17696985" y="360622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채팅 옵션</a:t>
            </a:r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8C0B3858-5F7A-8C4A-A24C-0C46772F4740}"/>
              </a:ext>
            </a:extLst>
          </p:cNvPr>
          <p:cNvCxnSpPr>
            <a:cxnSpLocks/>
          </p:cNvCxnSpPr>
          <p:nvPr/>
        </p:nvCxnSpPr>
        <p:spPr>
          <a:xfrm flipV="1">
            <a:off x="13512791" y="39267341"/>
            <a:ext cx="7473449" cy="281484"/>
          </a:xfrm>
          <a:prstGeom prst="bentConnector3">
            <a:avLst>
              <a:gd name="adj1" fmla="val 40212"/>
            </a:avLst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9C7C30-5968-904E-B1B8-6761D6330C99}"/>
              </a:ext>
            </a:extLst>
          </p:cNvPr>
          <p:cNvSpPr txBox="1"/>
          <p:nvPr/>
        </p:nvSpPr>
        <p:spPr>
          <a:xfrm>
            <a:off x="22167766" y="385928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이벤트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D108E-24E2-0B47-B398-F601E6E682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37989" y="18911958"/>
            <a:ext cx="1934840" cy="34460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B69EE2-6D37-8643-A126-1BBB8F050D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48022" y="34379071"/>
            <a:ext cx="2316652" cy="4277946"/>
          </a:xfrm>
          <a:prstGeom prst="rect">
            <a:avLst/>
          </a:prstGeom>
        </p:spPr>
      </p:pic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4B9BF228-8C84-6B4D-ACF2-58331E5F48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882941" y="37627395"/>
            <a:ext cx="2749298" cy="530596"/>
          </a:xfrm>
          <a:prstGeom prst="bentConnector3">
            <a:avLst>
              <a:gd name="adj1" fmla="val 1007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2FD60C1D-F0A2-6C48-9D58-FA1B9B80AB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08157" y="40284422"/>
            <a:ext cx="2417950" cy="461784"/>
          </a:xfrm>
          <a:prstGeom prst="bentConnector3">
            <a:avLst>
              <a:gd name="adj1" fmla="val 10042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E1D45A5B-9BE3-C54E-93AA-6D1F79556E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31541" y="39576270"/>
            <a:ext cx="2262628" cy="399443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F9F5DDA-7B58-2643-B0E3-DF88B13D6FF3}"/>
              </a:ext>
            </a:extLst>
          </p:cNvPr>
          <p:cNvSpPr txBox="1"/>
          <p:nvPr/>
        </p:nvSpPr>
        <p:spPr>
          <a:xfrm>
            <a:off x="22082407" y="4350764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공지 사항</a:t>
            </a:r>
          </a:p>
        </p:txBody>
      </p:sp>
      <p:cxnSp>
        <p:nvCxnSpPr>
          <p:cNvPr id="112" name="꺾인 연결선[E] 111">
            <a:extLst>
              <a:ext uri="{FF2B5EF4-FFF2-40B4-BE49-F238E27FC236}">
                <a16:creationId xmlns:a16="http://schemas.microsoft.com/office/drawing/2014/main" id="{C0E508F0-B664-A344-BD37-12C5D45EB2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81653" y="39400243"/>
            <a:ext cx="2636546" cy="647579"/>
          </a:xfrm>
          <a:prstGeom prst="bentConnector3">
            <a:avLst>
              <a:gd name="adj1" fmla="val 10028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67E7A977-2184-EA43-9370-2C031A44B381}"/>
              </a:ext>
            </a:extLst>
          </p:cNvPr>
          <p:cNvSpPr txBox="1"/>
          <p:nvPr/>
        </p:nvSpPr>
        <p:spPr>
          <a:xfrm>
            <a:off x="12545983" y="3216463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매칭 </a:t>
            </a:r>
            <a:r>
              <a:rPr kumimoji="1" lang="ko-KR" altLang="en-US" dirty="0" err="1"/>
              <a:t>첫화면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324D00-87FD-BA46-8FEB-EDC589E26E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149535" y="6603015"/>
            <a:ext cx="3175117" cy="56037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DB120E-51E9-934F-A59F-FF1D19AC9D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905011" y="6616011"/>
            <a:ext cx="3208548" cy="55777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77EAE4-6EB3-9145-AB2F-41FBB7D971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195674" y="6581290"/>
            <a:ext cx="3131314" cy="5534415"/>
          </a:xfrm>
          <a:prstGeom prst="rect">
            <a:avLst/>
          </a:prstGeom>
        </p:spPr>
      </p:pic>
      <p:cxnSp>
        <p:nvCxnSpPr>
          <p:cNvPr id="107" name="꺾인 연결선[E] 106">
            <a:extLst>
              <a:ext uri="{FF2B5EF4-FFF2-40B4-BE49-F238E27FC236}">
                <a16:creationId xmlns:a16="http://schemas.microsoft.com/office/drawing/2014/main" id="{B5EDAF53-8D51-0A4D-B0AA-CCB2D717DE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220027" y="11348377"/>
            <a:ext cx="5495811" cy="2146954"/>
          </a:xfrm>
          <a:prstGeom prst="bentConnector3">
            <a:avLst>
              <a:gd name="adj1" fmla="val 989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21785771-CDF6-E54D-BF09-4530E47F79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153500" y="12759253"/>
            <a:ext cx="2870487" cy="505167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8573CF0-9884-6649-9E01-202246FDAC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027055" y="6552836"/>
            <a:ext cx="3151945" cy="55628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69C914A-0CA2-E942-89A5-D351E056A4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122289" y="6464795"/>
            <a:ext cx="3131314" cy="5625927"/>
          </a:xfrm>
          <a:prstGeom prst="rect">
            <a:avLst/>
          </a:prstGeom>
        </p:spPr>
      </p:pic>
      <p:cxnSp>
        <p:nvCxnSpPr>
          <p:cNvPr id="113" name="꺾인 연결선[E] 112">
            <a:extLst>
              <a:ext uri="{FF2B5EF4-FFF2-40B4-BE49-F238E27FC236}">
                <a16:creationId xmlns:a16="http://schemas.microsoft.com/office/drawing/2014/main" id="{9CA2D3F8-1010-1D40-89E9-22FFD7751C9B}"/>
              </a:ext>
            </a:extLst>
          </p:cNvPr>
          <p:cNvCxnSpPr>
            <a:cxnSpLocks/>
          </p:cNvCxnSpPr>
          <p:nvPr/>
        </p:nvCxnSpPr>
        <p:spPr>
          <a:xfrm>
            <a:off x="37765715" y="8116401"/>
            <a:ext cx="983913" cy="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21431C5A-8154-EF43-A0E2-F6588AFA5B7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839191" y="6406728"/>
            <a:ext cx="3131314" cy="5551902"/>
          </a:xfrm>
          <a:prstGeom prst="rect">
            <a:avLst/>
          </a:prstGeom>
        </p:spPr>
      </p:pic>
      <p:cxnSp>
        <p:nvCxnSpPr>
          <p:cNvPr id="116" name="꺾인 연결선[E] 115">
            <a:extLst>
              <a:ext uri="{FF2B5EF4-FFF2-40B4-BE49-F238E27FC236}">
                <a16:creationId xmlns:a16="http://schemas.microsoft.com/office/drawing/2014/main" id="{256BF8E5-9D50-6344-8FCC-FCA675214F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004675" y="10579275"/>
            <a:ext cx="4275464" cy="956585"/>
          </a:xfrm>
          <a:prstGeom prst="bentConnector3">
            <a:avLst>
              <a:gd name="adj1" fmla="val 1002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0F36F31E-FAC3-DD41-A45F-081A0929D97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839191" y="12421854"/>
            <a:ext cx="3133971" cy="555190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6E21382-DC0F-054C-AB76-ABC02602EE8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884565" y="18615832"/>
            <a:ext cx="3131314" cy="5551902"/>
          </a:xfrm>
          <a:prstGeom prst="rect">
            <a:avLst/>
          </a:prstGeom>
        </p:spPr>
      </p:pic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22202786-62B8-484B-AB08-84951E360D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740822" y="15478156"/>
            <a:ext cx="12684086" cy="1075670"/>
          </a:xfrm>
          <a:prstGeom prst="bentConnector3">
            <a:avLst>
              <a:gd name="adj1" fmla="val 1001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B4FCDA36-1638-8146-899D-86E51EB81D2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460564" y="11946015"/>
            <a:ext cx="3169556" cy="5551902"/>
          </a:xfrm>
          <a:prstGeom prst="rect">
            <a:avLst/>
          </a:prstGeom>
        </p:spPr>
      </p:pic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90B1854E-B920-3742-B707-DFE382BC70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26967" y="9973114"/>
            <a:ext cx="4694565" cy="2588010"/>
          </a:xfrm>
          <a:prstGeom prst="bentConnector3">
            <a:avLst>
              <a:gd name="adj1" fmla="val 1003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[E] 133">
            <a:extLst>
              <a:ext uri="{FF2B5EF4-FFF2-40B4-BE49-F238E27FC236}">
                <a16:creationId xmlns:a16="http://schemas.microsoft.com/office/drawing/2014/main" id="{9CD4AE19-023E-C849-9AB0-EDCD496A08A6}"/>
              </a:ext>
            </a:extLst>
          </p:cNvPr>
          <p:cNvCxnSpPr>
            <a:cxnSpLocks/>
          </p:cNvCxnSpPr>
          <p:nvPr/>
        </p:nvCxnSpPr>
        <p:spPr>
          <a:xfrm flipV="1">
            <a:off x="41970505" y="15152001"/>
            <a:ext cx="1611530" cy="1775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[E] 134">
            <a:extLst>
              <a:ext uri="{FF2B5EF4-FFF2-40B4-BE49-F238E27FC236}">
                <a16:creationId xmlns:a16="http://schemas.microsoft.com/office/drawing/2014/main" id="{F903C6F3-2F4E-2A45-A5ED-4AD5E1659F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133853" y="17065072"/>
            <a:ext cx="5597706" cy="3055716"/>
          </a:xfrm>
          <a:prstGeom prst="bentConnector3">
            <a:avLst>
              <a:gd name="adj1" fmla="val 994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그림 116">
            <a:extLst>
              <a:ext uri="{FF2B5EF4-FFF2-40B4-BE49-F238E27FC236}">
                <a16:creationId xmlns:a16="http://schemas.microsoft.com/office/drawing/2014/main" id="{ACF76A57-2D8E-344C-8863-494C3D6BFF4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4803" y="9360056"/>
            <a:ext cx="3860800" cy="6756400"/>
          </a:xfrm>
          <a:prstGeom prst="rect">
            <a:avLst/>
          </a:prstGeom>
        </p:spPr>
      </p:pic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2DBDAC8-7EC2-8C47-B8C1-F4AD9EA3A0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31460" y="11562581"/>
            <a:ext cx="4189677" cy="1839964"/>
          </a:xfrm>
          <a:prstGeom prst="bentConnector3">
            <a:avLst>
              <a:gd name="adj1" fmla="val 991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>
            <a:extLst>
              <a:ext uri="{FF2B5EF4-FFF2-40B4-BE49-F238E27FC236}">
                <a16:creationId xmlns:a16="http://schemas.microsoft.com/office/drawing/2014/main" id="{EB032F31-81A6-E848-964F-CFF989B53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969" y="6300535"/>
            <a:ext cx="3301944" cy="553928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29A4098-D65B-AF4E-9FA0-A4956B1B7A82}"/>
              </a:ext>
            </a:extLst>
          </p:cNvPr>
          <p:cNvSpPr txBox="1"/>
          <p:nvPr/>
        </p:nvSpPr>
        <p:spPr>
          <a:xfrm>
            <a:off x="6034514" y="9860295"/>
            <a:ext cx="2731215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300" dirty="0"/>
              <a:t>페이스북 가입절차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34F0F1F6-EC1E-2A47-91D3-F9310455E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252" y="12394223"/>
            <a:ext cx="2468617" cy="4141312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310C33DE-ABAC-514F-9532-C665AD7C241E}"/>
              </a:ext>
            </a:extLst>
          </p:cNvPr>
          <p:cNvSpPr txBox="1"/>
          <p:nvPr/>
        </p:nvSpPr>
        <p:spPr>
          <a:xfrm>
            <a:off x="5994744" y="14104085"/>
            <a:ext cx="2731215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300" dirty="0"/>
              <a:t>카카오 가입절차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02DB9925-89F7-C44F-A5F8-A990D277F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514" y="15794077"/>
            <a:ext cx="2468617" cy="4141312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F07F8185-7401-2A40-A99C-C817E1E1F072}"/>
              </a:ext>
            </a:extLst>
          </p:cNvPr>
          <p:cNvSpPr txBox="1"/>
          <p:nvPr/>
        </p:nvSpPr>
        <p:spPr>
          <a:xfrm>
            <a:off x="6023006" y="17503939"/>
            <a:ext cx="2731215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300" dirty="0" err="1"/>
              <a:t>썸웨어</a:t>
            </a:r>
            <a:r>
              <a:rPr kumimoji="1" lang="ko-KR" altLang="en-US" sz="2300" dirty="0"/>
              <a:t> 가입절차</a:t>
            </a:r>
          </a:p>
        </p:txBody>
      </p:sp>
      <p:cxnSp>
        <p:nvCxnSpPr>
          <p:cNvPr id="154" name="꺾인 연결선[E] 153">
            <a:extLst>
              <a:ext uri="{FF2B5EF4-FFF2-40B4-BE49-F238E27FC236}">
                <a16:creationId xmlns:a16="http://schemas.microsoft.com/office/drawing/2014/main" id="{D49082D8-476A-2E40-A730-A4457A32F4FC}"/>
              </a:ext>
            </a:extLst>
          </p:cNvPr>
          <p:cNvCxnSpPr>
            <a:cxnSpLocks/>
          </p:cNvCxnSpPr>
          <p:nvPr/>
        </p:nvCxnSpPr>
        <p:spPr>
          <a:xfrm flipV="1">
            <a:off x="4408109" y="14537564"/>
            <a:ext cx="1533819" cy="6144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[E] 157">
            <a:extLst>
              <a:ext uri="{FF2B5EF4-FFF2-40B4-BE49-F238E27FC236}">
                <a16:creationId xmlns:a16="http://schemas.microsoft.com/office/drawing/2014/main" id="{E5AACAC8-DF80-4842-A60A-2985E046F02C}"/>
              </a:ext>
            </a:extLst>
          </p:cNvPr>
          <p:cNvCxnSpPr>
            <a:cxnSpLocks/>
            <a:endCxn id="153" idx="1"/>
          </p:cNvCxnSpPr>
          <p:nvPr/>
        </p:nvCxnSpPr>
        <p:spPr>
          <a:xfrm rot="16200000" flipH="1">
            <a:off x="4027433" y="15731504"/>
            <a:ext cx="2126948" cy="186419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[E] 158">
            <a:extLst>
              <a:ext uri="{FF2B5EF4-FFF2-40B4-BE49-F238E27FC236}">
                <a16:creationId xmlns:a16="http://schemas.microsoft.com/office/drawing/2014/main" id="{7E3EA390-1020-3B44-9992-263F50003035}"/>
              </a:ext>
            </a:extLst>
          </p:cNvPr>
          <p:cNvCxnSpPr>
            <a:cxnSpLocks/>
            <a:stCxn id="153" idx="3"/>
            <a:endCxn id="147" idx="1"/>
          </p:cNvCxnSpPr>
          <p:nvPr/>
        </p:nvCxnSpPr>
        <p:spPr>
          <a:xfrm flipV="1">
            <a:off x="8754221" y="9070179"/>
            <a:ext cx="5708748" cy="865689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[E] 161">
            <a:extLst>
              <a:ext uri="{FF2B5EF4-FFF2-40B4-BE49-F238E27FC236}">
                <a16:creationId xmlns:a16="http://schemas.microsoft.com/office/drawing/2014/main" id="{C32EA8DA-A4D4-F64E-A256-50BEDCBCD78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71037" y="8738769"/>
            <a:ext cx="6068776" cy="5108132"/>
          </a:xfrm>
          <a:prstGeom prst="bentConnector3">
            <a:avLst>
              <a:gd name="adj1" fmla="val 998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그림 168">
            <a:extLst>
              <a:ext uri="{FF2B5EF4-FFF2-40B4-BE49-F238E27FC236}">
                <a16:creationId xmlns:a16="http://schemas.microsoft.com/office/drawing/2014/main" id="{D72B6F8E-267A-724B-B67F-BEF4F10311A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366762" y="24748487"/>
            <a:ext cx="1840244" cy="3686622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A8AF2293-6E28-3F4E-A8D6-8695D434CD2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472829" y="32748862"/>
            <a:ext cx="1827613" cy="3262718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D6F792AF-08E3-964E-B0CD-42747F8AD90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32804" y="20803106"/>
            <a:ext cx="3169556" cy="5551902"/>
          </a:xfrm>
          <a:prstGeom prst="rect">
            <a:avLst/>
          </a:prstGeom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D4348D6-8ACF-1348-979F-C93D87D7E64C}"/>
              </a:ext>
            </a:extLst>
          </p:cNvPr>
          <p:cNvCxnSpPr>
            <a:cxnSpLocks/>
          </p:cNvCxnSpPr>
          <p:nvPr/>
        </p:nvCxnSpPr>
        <p:spPr>
          <a:xfrm flipV="1">
            <a:off x="4788259" y="23660151"/>
            <a:ext cx="2708677" cy="23061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A566362-A659-F543-BB3F-1BD9A5588B91}"/>
              </a:ext>
            </a:extLst>
          </p:cNvPr>
          <p:cNvCxnSpPr>
            <a:cxnSpLocks/>
          </p:cNvCxnSpPr>
          <p:nvPr/>
        </p:nvCxnSpPr>
        <p:spPr>
          <a:xfrm>
            <a:off x="16192038" y="39724032"/>
            <a:ext cx="6925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F9976EC-BA4B-1C4A-867B-AE41DAF4420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243691" y="28308350"/>
            <a:ext cx="2082838" cy="3686622"/>
          </a:xfrm>
          <a:prstGeom prst="rect">
            <a:avLst/>
          </a:prstGeom>
        </p:spPr>
      </p:pic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2FEA0AA-B755-CB46-B0C6-63A61FFB17B9}"/>
              </a:ext>
            </a:extLst>
          </p:cNvPr>
          <p:cNvCxnSpPr>
            <a:cxnSpLocks/>
          </p:cNvCxnSpPr>
          <p:nvPr/>
        </p:nvCxnSpPr>
        <p:spPr>
          <a:xfrm flipH="1">
            <a:off x="10185310" y="39933582"/>
            <a:ext cx="1951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0E9EB04-8967-EE4D-9616-DDC96F4875D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32912" y="37586554"/>
            <a:ext cx="2078612" cy="45146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BEE274-B8D7-0B40-9CE9-3F0F7C7CBBBA}"/>
              </a:ext>
            </a:extLst>
          </p:cNvPr>
          <p:cNvSpPr txBox="1"/>
          <p:nvPr/>
        </p:nvSpPr>
        <p:spPr>
          <a:xfrm>
            <a:off x="8026399" y="4213013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문의 하기 팝업</a:t>
            </a: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A8033C4-0B37-1E4A-92C3-10EEBAADD934}"/>
              </a:ext>
            </a:extLst>
          </p:cNvPr>
          <p:cNvCxnSpPr>
            <a:cxnSpLocks/>
          </p:cNvCxnSpPr>
          <p:nvPr/>
        </p:nvCxnSpPr>
        <p:spPr>
          <a:xfrm flipH="1">
            <a:off x="6958150" y="40077438"/>
            <a:ext cx="10275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C524E178-A6EE-4442-824F-825102A316E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53276" y="37673328"/>
            <a:ext cx="2078610" cy="451462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B0F47CBA-9B6A-A641-8FC8-CE4CCB3B6937}"/>
              </a:ext>
            </a:extLst>
          </p:cNvPr>
          <p:cNvSpPr txBox="1"/>
          <p:nvPr/>
        </p:nvSpPr>
        <p:spPr>
          <a:xfrm>
            <a:off x="4512402" y="42256156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자체 이메일 앱으로 전송</a:t>
            </a:r>
          </a:p>
        </p:txBody>
      </p:sp>
    </p:spTree>
    <p:extLst>
      <p:ext uri="{BB962C8B-B14F-4D97-AF65-F5344CB8AC3E}">
        <p14:creationId xmlns:p14="http://schemas.microsoft.com/office/powerpoint/2010/main" val="220241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078A317-1EAE-4B44-842C-83E4BF62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064" y="22849942"/>
            <a:ext cx="2187850" cy="7095176"/>
          </a:xfrm>
          <a:prstGeom prst="rect">
            <a:avLst/>
          </a:prstGeom>
        </p:spPr>
      </p:pic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F534EF6-F1B9-BC44-AB34-5C65AABE1181}"/>
              </a:ext>
            </a:extLst>
          </p:cNvPr>
          <p:cNvCxnSpPr>
            <a:cxnSpLocks/>
          </p:cNvCxnSpPr>
          <p:nvPr/>
        </p:nvCxnSpPr>
        <p:spPr>
          <a:xfrm>
            <a:off x="16618267" y="17494263"/>
            <a:ext cx="1267603" cy="494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35F2867-21CB-CA44-B388-6952F7C48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331" y="15518790"/>
            <a:ext cx="2285846" cy="40667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D46AE3-3D6F-2C44-BB2E-128015C19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593" y="11043832"/>
            <a:ext cx="2494479" cy="438513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77345FB-23AF-3446-A013-0D39775C6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422" y="11696015"/>
            <a:ext cx="2503013" cy="4430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CAAE32-31D0-E847-B36A-A71035A5E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782" y="23854374"/>
            <a:ext cx="1905806" cy="43541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8304BD-F214-F04C-BEE0-E0B809464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656" y="23958200"/>
            <a:ext cx="1817821" cy="4104969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0C39FDBD-60DD-D74C-A360-CD425B8B1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4141" y="10865931"/>
            <a:ext cx="2414541" cy="42377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390DE2-DE79-42B7-A94E-31403B4B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A6316-4284-4FAF-AD7C-D549A0155729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0E8063-AC45-AE4B-AFAD-AE7AAA4C8255}"/>
              </a:ext>
            </a:extLst>
          </p:cNvPr>
          <p:cNvSpPr txBox="1"/>
          <p:nvPr/>
        </p:nvSpPr>
        <p:spPr>
          <a:xfrm>
            <a:off x="318058" y="10864007"/>
            <a:ext cx="4777270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b="1" dirty="0" err="1"/>
              <a:t>갈래말래</a:t>
            </a:r>
            <a:r>
              <a:rPr kumimoji="1" lang="ko-KR" altLang="en-US" sz="2982" b="1" dirty="0"/>
              <a:t> 서비스 </a:t>
            </a:r>
            <a:r>
              <a:rPr kumimoji="1" lang="ko-KR" altLang="en-US" sz="2982" b="1" dirty="0" err="1"/>
              <a:t>여행등록</a:t>
            </a:r>
            <a:r>
              <a:rPr kumimoji="1" lang="ko-KR" altLang="en-US" sz="2982" b="1" dirty="0"/>
              <a:t> </a:t>
            </a:r>
            <a:endParaRPr kumimoji="1" lang="en-US" altLang="ko-KR" sz="2982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64543BA-5A04-F14E-83C1-8E7F6ECCC092}"/>
              </a:ext>
            </a:extLst>
          </p:cNvPr>
          <p:cNvCxnSpPr>
            <a:cxnSpLocks/>
          </p:cNvCxnSpPr>
          <p:nvPr/>
        </p:nvCxnSpPr>
        <p:spPr>
          <a:xfrm>
            <a:off x="23666636" y="17596797"/>
            <a:ext cx="129843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11F612F-D17A-7F4E-92D9-6E177797D289}"/>
              </a:ext>
            </a:extLst>
          </p:cNvPr>
          <p:cNvCxnSpPr>
            <a:cxnSpLocks/>
          </p:cNvCxnSpPr>
          <p:nvPr/>
        </p:nvCxnSpPr>
        <p:spPr>
          <a:xfrm>
            <a:off x="12499254" y="17453108"/>
            <a:ext cx="230532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394748F-FE06-6A4F-A91F-BCF1017BE941}"/>
              </a:ext>
            </a:extLst>
          </p:cNvPr>
          <p:cNvCxnSpPr>
            <a:cxnSpLocks/>
          </p:cNvCxnSpPr>
          <p:nvPr/>
        </p:nvCxnSpPr>
        <p:spPr>
          <a:xfrm flipV="1">
            <a:off x="27341549" y="17543710"/>
            <a:ext cx="829095" cy="23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5EAAED1-C91E-B745-9223-27376A27F1EB}"/>
              </a:ext>
            </a:extLst>
          </p:cNvPr>
          <p:cNvSpPr txBox="1"/>
          <p:nvPr/>
        </p:nvSpPr>
        <p:spPr>
          <a:xfrm>
            <a:off x="228600" y="19819254"/>
            <a:ext cx="5921814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b="1" dirty="0"/>
              <a:t>매칭 및 매칭 현황 등록 </a:t>
            </a:r>
            <a:r>
              <a:rPr kumimoji="1" lang="en-US" altLang="ko-KR" sz="2982" b="1" dirty="0"/>
              <a:t>(</a:t>
            </a:r>
            <a:r>
              <a:rPr kumimoji="1" lang="ko-KR" altLang="en-US" sz="2982" b="1" dirty="0"/>
              <a:t>보낸 요청</a:t>
            </a:r>
            <a:r>
              <a:rPr kumimoji="1" lang="en-US" altLang="ko-KR" sz="2982" b="1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FF2336-B7EC-C349-BE3E-389AA98495C0}"/>
              </a:ext>
            </a:extLst>
          </p:cNvPr>
          <p:cNvSpPr txBox="1"/>
          <p:nvPr/>
        </p:nvSpPr>
        <p:spPr>
          <a:xfrm>
            <a:off x="228600" y="206190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즉흥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9A9B30-A423-BB49-9092-F094F5115A4E}"/>
              </a:ext>
            </a:extLst>
          </p:cNvPr>
          <p:cNvSpPr txBox="1"/>
          <p:nvPr/>
        </p:nvSpPr>
        <p:spPr>
          <a:xfrm>
            <a:off x="56695" y="262808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계획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8D099E0-D412-0548-935C-F20C751934D5}"/>
              </a:ext>
            </a:extLst>
          </p:cNvPr>
          <p:cNvSpPr txBox="1"/>
          <p:nvPr/>
        </p:nvSpPr>
        <p:spPr>
          <a:xfrm>
            <a:off x="363171" y="251176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매칭 리스트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509E57B-A3F3-AE41-9732-C9B02EF16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5653" y="20857499"/>
            <a:ext cx="2080265" cy="3686623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C2812CC4-2E34-9240-A50E-3C222D45B84C}"/>
              </a:ext>
            </a:extLst>
          </p:cNvPr>
          <p:cNvSpPr txBox="1"/>
          <p:nvPr/>
        </p:nvSpPr>
        <p:spPr>
          <a:xfrm>
            <a:off x="12314118" y="20391514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매칭 </a:t>
            </a:r>
            <a:r>
              <a:rPr kumimoji="1" lang="ko-KR" altLang="en-US" dirty="0" err="1"/>
              <a:t>새로고침</a:t>
            </a:r>
            <a:r>
              <a:rPr kumimoji="1" lang="ko-KR" altLang="en-US" dirty="0"/>
              <a:t>  팝업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C9453611-9807-0043-BE4B-24F07EEC37EC}"/>
              </a:ext>
            </a:extLst>
          </p:cNvPr>
          <p:cNvSpPr txBox="1"/>
          <p:nvPr/>
        </p:nvSpPr>
        <p:spPr>
          <a:xfrm>
            <a:off x="20357607" y="19846088"/>
            <a:ext cx="7627409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b="1" dirty="0"/>
              <a:t>매칭 현황 </a:t>
            </a:r>
            <a:r>
              <a:rPr kumimoji="1" lang="ko-KR" altLang="en-US" sz="2982" b="1" dirty="0" err="1"/>
              <a:t>받은요청</a:t>
            </a:r>
            <a:r>
              <a:rPr kumimoji="1" lang="ko-KR" altLang="en-US" sz="2982" b="1" dirty="0"/>
              <a:t> 수락 및 거절  </a:t>
            </a:r>
            <a:r>
              <a:rPr kumimoji="1" lang="en-US" altLang="ko-KR" sz="2982" b="1" dirty="0"/>
              <a:t>(</a:t>
            </a:r>
            <a:r>
              <a:rPr kumimoji="1" lang="ko-KR" altLang="en-US" sz="2982" b="1" dirty="0"/>
              <a:t>받은 요청</a:t>
            </a:r>
            <a:r>
              <a:rPr kumimoji="1" lang="en-US" altLang="ko-KR" sz="2982" b="1" dirty="0"/>
              <a:t>)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C2CFFDB5-FDF1-824F-9F3D-2266AC57C05D}"/>
              </a:ext>
            </a:extLst>
          </p:cNvPr>
          <p:cNvSpPr txBox="1"/>
          <p:nvPr/>
        </p:nvSpPr>
        <p:spPr>
          <a:xfrm>
            <a:off x="20601494" y="2215160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동행 받은 프로필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받은 사람 화면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93" name="꺾인 연결선[E] 292">
            <a:extLst>
              <a:ext uri="{FF2B5EF4-FFF2-40B4-BE49-F238E27FC236}">
                <a16:creationId xmlns:a16="http://schemas.microsoft.com/office/drawing/2014/main" id="{2091C495-72D7-FA45-9CD9-E63DD64FD8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469380" y="25311070"/>
            <a:ext cx="6305567" cy="2311746"/>
          </a:xfrm>
          <a:prstGeom prst="bentConnector3">
            <a:avLst>
              <a:gd name="adj1" fmla="val 1000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그림 293">
            <a:extLst>
              <a:ext uri="{FF2B5EF4-FFF2-40B4-BE49-F238E27FC236}">
                <a16:creationId xmlns:a16="http://schemas.microsoft.com/office/drawing/2014/main" id="{95D4154C-75F1-5548-A22B-3D98AE020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65335" y="21388712"/>
            <a:ext cx="2023748" cy="3540049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0FC18632-4D1A-294B-86DD-BCD0BC3C65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1149" y="26339841"/>
            <a:ext cx="2019679" cy="3605277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0A1BFCEA-1EDA-EE41-8F68-A91C6CBB830F}"/>
              </a:ext>
            </a:extLst>
          </p:cNvPr>
          <p:cNvSpPr txBox="1"/>
          <p:nvPr/>
        </p:nvSpPr>
        <p:spPr>
          <a:xfrm>
            <a:off x="26593288" y="2286202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채팅방</a:t>
            </a:r>
            <a:r>
              <a:rPr kumimoji="1" lang="ko-KR" altLang="en-US" dirty="0"/>
              <a:t> 생성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A837FF78-524A-B44E-9DDB-A765F1394DC8}"/>
              </a:ext>
            </a:extLst>
          </p:cNvPr>
          <p:cNvSpPr txBox="1"/>
          <p:nvPr/>
        </p:nvSpPr>
        <p:spPr>
          <a:xfrm>
            <a:off x="26359385" y="2564135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매칭현황에서 삭제</a:t>
            </a: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BC7090A7-EA42-1E4E-8D91-832929E6771B}"/>
              </a:ext>
            </a:extLst>
          </p:cNvPr>
          <p:cNvSpPr/>
          <p:nvPr/>
        </p:nvSpPr>
        <p:spPr>
          <a:xfrm>
            <a:off x="24116714" y="29515687"/>
            <a:ext cx="2026549" cy="318914"/>
          </a:xfrm>
          <a:prstGeom prst="rect">
            <a:avLst/>
          </a:prstGeom>
          <a:noFill/>
          <a:ln w="38100"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9" name="직선 연결선[R] 318">
            <a:extLst>
              <a:ext uri="{FF2B5EF4-FFF2-40B4-BE49-F238E27FC236}">
                <a16:creationId xmlns:a16="http://schemas.microsoft.com/office/drawing/2014/main" id="{4849792C-136B-8E41-884D-3455AD360A79}"/>
              </a:ext>
            </a:extLst>
          </p:cNvPr>
          <p:cNvCxnSpPr>
            <a:cxnSpLocks/>
          </p:cNvCxnSpPr>
          <p:nvPr/>
        </p:nvCxnSpPr>
        <p:spPr>
          <a:xfrm>
            <a:off x="20408287" y="20123655"/>
            <a:ext cx="0" cy="263530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46BC0331-156D-874F-ABE5-EF6EF1D475E2}"/>
              </a:ext>
            </a:extLst>
          </p:cNvPr>
          <p:cNvCxnSpPr>
            <a:cxnSpLocks/>
          </p:cNvCxnSpPr>
          <p:nvPr/>
        </p:nvCxnSpPr>
        <p:spPr>
          <a:xfrm>
            <a:off x="1355666" y="23306239"/>
            <a:ext cx="4959326" cy="198911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직사각형 327">
            <a:extLst>
              <a:ext uri="{FF2B5EF4-FFF2-40B4-BE49-F238E27FC236}">
                <a16:creationId xmlns:a16="http://schemas.microsoft.com/office/drawing/2014/main" id="{95FC523D-5D60-934D-B98F-836A6D5ADB4E}"/>
              </a:ext>
            </a:extLst>
          </p:cNvPr>
          <p:cNvSpPr/>
          <p:nvPr/>
        </p:nvSpPr>
        <p:spPr>
          <a:xfrm>
            <a:off x="6289496" y="27683855"/>
            <a:ext cx="2112103" cy="436357"/>
          </a:xfrm>
          <a:prstGeom prst="rect">
            <a:avLst/>
          </a:prstGeom>
          <a:noFill/>
          <a:ln w="38100"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8B4D17BD-B14E-014F-A010-24DEFE7ABEED}"/>
              </a:ext>
            </a:extLst>
          </p:cNvPr>
          <p:cNvSpPr txBox="1"/>
          <p:nvPr/>
        </p:nvSpPr>
        <p:spPr>
          <a:xfrm>
            <a:off x="6655948" y="2809395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신청자 화면</a:t>
            </a:r>
          </a:p>
        </p:txBody>
      </p:sp>
      <p:cxnSp>
        <p:nvCxnSpPr>
          <p:cNvPr id="331" name="꺾인 연결선[E] 330">
            <a:extLst>
              <a:ext uri="{FF2B5EF4-FFF2-40B4-BE49-F238E27FC236}">
                <a16:creationId xmlns:a16="http://schemas.microsoft.com/office/drawing/2014/main" id="{6064B6E5-445F-0B40-AAB1-2FB053B1A3B8}"/>
              </a:ext>
            </a:extLst>
          </p:cNvPr>
          <p:cNvCxnSpPr>
            <a:cxnSpLocks/>
          </p:cNvCxnSpPr>
          <p:nvPr/>
        </p:nvCxnSpPr>
        <p:spPr>
          <a:xfrm flipV="1">
            <a:off x="8324089" y="27902034"/>
            <a:ext cx="103934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674E2274-710A-6D4D-952D-D4A9DE69007B}"/>
              </a:ext>
            </a:extLst>
          </p:cNvPr>
          <p:cNvSpPr/>
          <p:nvPr/>
        </p:nvSpPr>
        <p:spPr>
          <a:xfrm>
            <a:off x="9575493" y="27832857"/>
            <a:ext cx="2110981" cy="369332"/>
          </a:xfrm>
          <a:prstGeom prst="rect">
            <a:avLst/>
          </a:prstGeom>
          <a:noFill/>
          <a:ln w="38100"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45" name="꺾인 연결선[E] 344">
            <a:extLst>
              <a:ext uri="{FF2B5EF4-FFF2-40B4-BE49-F238E27FC236}">
                <a16:creationId xmlns:a16="http://schemas.microsoft.com/office/drawing/2014/main" id="{18C1D4D3-B448-C944-B944-F7F91EFBB36B}"/>
              </a:ext>
            </a:extLst>
          </p:cNvPr>
          <p:cNvCxnSpPr>
            <a:cxnSpLocks/>
          </p:cNvCxnSpPr>
          <p:nvPr/>
        </p:nvCxnSpPr>
        <p:spPr>
          <a:xfrm flipV="1">
            <a:off x="11686475" y="26478057"/>
            <a:ext cx="129989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0ADF71C-F839-EB4B-9151-AF4E1FA16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22067" y="15455778"/>
            <a:ext cx="2263639" cy="399465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7DC38D-B5CD-B349-AAF3-9F556EF73DD2}"/>
              </a:ext>
            </a:extLst>
          </p:cNvPr>
          <p:cNvCxnSpPr>
            <a:cxnSpLocks/>
          </p:cNvCxnSpPr>
          <p:nvPr/>
        </p:nvCxnSpPr>
        <p:spPr>
          <a:xfrm>
            <a:off x="3341437" y="15406434"/>
            <a:ext cx="250301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7D1689B-9926-F94C-B4C6-6838D383F996}"/>
              </a:ext>
            </a:extLst>
          </p:cNvPr>
          <p:cNvCxnSpPr>
            <a:cxnSpLocks/>
          </p:cNvCxnSpPr>
          <p:nvPr/>
        </p:nvCxnSpPr>
        <p:spPr>
          <a:xfrm flipV="1">
            <a:off x="7425768" y="12249043"/>
            <a:ext cx="3761616" cy="52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E4928E68-B524-5E41-9B7A-76DC75BAD7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21079" y="13736659"/>
            <a:ext cx="4178748" cy="368997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1FDADE6C-468C-134B-9A76-C93E3D302B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04576" y="15441967"/>
            <a:ext cx="2465987" cy="43541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EF0A1A-1809-C241-B83E-CED51A5D47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279901" y="15454338"/>
            <a:ext cx="2386735" cy="4178743"/>
          </a:xfrm>
          <a:prstGeom prst="rect">
            <a:avLst/>
          </a:prstGeom>
        </p:spPr>
      </p:pic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8253168-7F0C-774C-A85B-D70ADE3799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0012298" y="17494263"/>
            <a:ext cx="1267603" cy="494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[E] 107">
            <a:extLst>
              <a:ext uri="{FF2B5EF4-FFF2-40B4-BE49-F238E27FC236}">
                <a16:creationId xmlns:a16="http://schemas.microsoft.com/office/drawing/2014/main" id="{E12C408F-DE53-5748-823B-3A9E647EE111}"/>
              </a:ext>
            </a:extLst>
          </p:cNvPr>
          <p:cNvCxnSpPr>
            <a:cxnSpLocks/>
          </p:cNvCxnSpPr>
          <p:nvPr/>
        </p:nvCxnSpPr>
        <p:spPr>
          <a:xfrm>
            <a:off x="29444079" y="18697632"/>
            <a:ext cx="2263640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4D03EED7-452E-5148-BD7A-E7C4CFB13475}"/>
              </a:ext>
            </a:extLst>
          </p:cNvPr>
          <p:cNvCxnSpPr>
            <a:cxnSpLocks/>
          </p:cNvCxnSpPr>
          <p:nvPr/>
        </p:nvCxnSpPr>
        <p:spPr>
          <a:xfrm>
            <a:off x="16506693" y="12445661"/>
            <a:ext cx="247625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CDCC1E06-82D6-8B47-B34F-94C59BD90C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2889" y="10974674"/>
            <a:ext cx="2465987" cy="4354136"/>
          </a:xfrm>
          <a:prstGeom prst="rect">
            <a:avLst/>
          </a:prstGeom>
        </p:spPr>
      </p:pic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1883FE7-8914-E246-B85C-AD7F3DB42437}"/>
              </a:ext>
            </a:extLst>
          </p:cNvPr>
          <p:cNvCxnSpPr>
            <a:cxnSpLocks/>
          </p:cNvCxnSpPr>
          <p:nvPr/>
        </p:nvCxnSpPr>
        <p:spPr>
          <a:xfrm>
            <a:off x="13649009" y="12625398"/>
            <a:ext cx="8551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5BEA4D6D-353A-1D4A-B2C6-87EAD9085823}"/>
              </a:ext>
            </a:extLst>
          </p:cNvPr>
          <p:cNvSpPr txBox="1"/>
          <p:nvPr/>
        </p:nvSpPr>
        <p:spPr>
          <a:xfrm>
            <a:off x="540404" y="306811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매칭 리스트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1C26E2A3-62A6-5542-8674-858261059F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77657" y="24646302"/>
            <a:ext cx="1840244" cy="3686622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42E39ED-30A7-474F-AC4F-20C15703D531}"/>
              </a:ext>
            </a:extLst>
          </p:cNvPr>
          <p:cNvSpPr/>
          <p:nvPr/>
        </p:nvSpPr>
        <p:spPr>
          <a:xfrm>
            <a:off x="14056762" y="25002298"/>
            <a:ext cx="581798" cy="212844"/>
          </a:xfrm>
          <a:prstGeom prst="rect">
            <a:avLst/>
          </a:prstGeom>
          <a:noFill/>
          <a:ln w="38100"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121318-ECEE-B440-A4E4-6AE647697274}"/>
              </a:ext>
            </a:extLst>
          </p:cNvPr>
          <p:cNvSpPr txBox="1"/>
          <p:nvPr/>
        </p:nvSpPr>
        <p:spPr>
          <a:xfrm>
            <a:off x="14824432" y="24928761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보낸요청에</a:t>
            </a:r>
            <a:r>
              <a:rPr kumimoji="1" lang="ko-KR" altLang="en-US" dirty="0"/>
              <a:t> 등록</a:t>
            </a:r>
          </a:p>
        </p:txBody>
      </p:sp>
      <p:cxnSp>
        <p:nvCxnSpPr>
          <p:cNvPr id="132" name="꺾인 연결선[E] 131">
            <a:extLst>
              <a:ext uri="{FF2B5EF4-FFF2-40B4-BE49-F238E27FC236}">
                <a16:creationId xmlns:a16="http://schemas.microsoft.com/office/drawing/2014/main" id="{EF119FE1-DA28-CD4E-A58D-79DE442912EA}"/>
              </a:ext>
            </a:extLst>
          </p:cNvPr>
          <p:cNvCxnSpPr>
            <a:cxnSpLocks/>
          </p:cNvCxnSpPr>
          <p:nvPr/>
        </p:nvCxnSpPr>
        <p:spPr>
          <a:xfrm flipV="1">
            <a:off x="1356070" y="25660084"/>
            <a:ext cx="4933426" cy="319351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9262688C-388D-B843-8214-407D441BDE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49541" y="22560570"/>
            <a:ext cx="1840244" cy="3686622"/>
          </a:xfrm>
          <a:prstGeom prst="rect">
            <a:avLst/>
          </a:prstGeom>
        </p:spPr>
      </p:pic>
      <p:cxnSp>
        <p:nvCxnSpPr>
          <p:cNvPr id="291" name="꺾인 연결선[E] 290">
            <a:extLst>
              <a:ext uri="{FF2B5EF4-FFF2-40B4-BE49-F238E27FC236}">
                <a16:creationId xmlns:a16="http://schemas.microsoft.com/office/drawing/2014/main" id="{A6450AA0-6AB1-9F4F-8DFE-941B71D5304C}"/>
              </a:ext>
            </a:extLst>
          </p:cNvPr>
          <p:cNvCxnSpPr>
            <a:cxnSpLocks/>
          </p:cNvCxnSpPr>
          <p:nvPr/>
        </p:nvCxnSpPr>
        <p:spPr>
          <a:xfrm flipV="1">
            <a:off x="21747981" y="23806193"/>
            <a:ext cx="2288083" cy="174331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745C82A-F674-C343-ADBF-C48DC570DA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08767" y="10864007"/>
            <a:ext cx="1751422" cy="3061540"/>
          </a:xfrm>
          <a:prstGeom prst="rect">
            <a:avLst/>
          </a:prstGeom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64D15F5-B5E3-7642-AFDA-04B99101638C}"/>
              </a:ext>
            </a:extLst>
          </p:cNvPr>
          <p:cNvCxnSpPr>
            <a:cxnSpLocks/>
          </p:cNvCxnSpPr>
          <p:nvPr/>
        </p:nvCxnSpPr>
        <p:spPr>
          <a:xfrm flipV="1">
            <a:off x="16332607" y="11674839"/>
            <a:ext cx="13006558" cy="3133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1CEDC0EB-CD5E-4D43-820B-A6F40C566C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918981" y="15393443"/>
            <a:ext cx="2500255" cy="445264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ADA9CDE-948E-FE48-A0F4-EE9ADB8F8A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463" y="27070702"/>
            <a:ext cx="1933878" cy="339963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9579E5DA-71A4-644C-95B6-E5EDE0BB9F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57" y="21507092"/>
            <a:ext cx="1952487" cy="34893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DC71A5B-CCF0-B941-8623-70F6330C3C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061608" y="15498858"/>
            <a:ext cx="2250940" cy="3970659"/>
          </a:xfrm>
          <a:prstGeom prst="rect">
            <a:avLst/>
          </a:prstGeom>
        </p:spPr>
      </p:pic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B758EA44-1C0C-184D-8404-B729272BEF76}"/>
              </a:ext>
            </a:extLst>
          </p:cNvPr>
          <p:cNvCxnSpPr>
            <a:cxnSpLocks/>
            <a:endCxn id="295" idx="1"/>
          </p:cNvCxnSpPr>
          <p:nvPr/>
        </p:nvCxnSpPr>
        <p:spPr>
          <a:xfrm flipV="1">
            <a:off x="24317098" y="28142480"/>
            <a:ext cx="3354051" cy="1547752"/>
          </a:xfrm>
          <a:prstGeom prst="bentConnector3">
            <a:avLst>
              <a:gd name="adj1" fmla="val 12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6F755C00-3F2F-8E4F-9701-514C628597B4}"/>
              </a:ext>
            </a:extLst>
          </p:cNvPr>
          <p:cNvCxnSpPr>
            <a:cxnSpLocks/>
          </p:cNvCxnSpPr>
          <p:nvPr/>
        </p:nvCxnSpPr>
        <p:spPr>
          <a:xfrm flipV="1">
            <a:off x="1754899" y="21998513"/>
            <a:ext cx="10700983" cy="2431207"/>
          </a:xfrm>
          <a:prstGeom prst="bentConnector3">
            <a:avLst>
              <a:gd name="adj1" fmla="val 366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D5D57A9C-7412-D24E-BE85-A16EFC27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98" y="5901001"/>
            <a:ext cx="1395025" cy="452405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70A89D-9EED-9549-B160-C839CA5B03A2}"/>
              </a:ext>
            </a:extLst>
          </p:cNvPr>
          <p:cNvSpPr txBox="1"/>
          <p:nvPr/>
        </p:nvSpPr>
        <p:spPr>
          <a:xfrm>
            <a:off x="1501175" y="545700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프로필 최종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47ADE-E302-9E41-A777-0AA268F53A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353886" y="10047182"/>
            <a:ext cx="1749451" cy="3061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E50966-8949-DA4A-B517-88DE454AFB8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707718" y="15406434"/>
            <a:ext cx="2235320" cy="39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1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78DB26-4A91-9542-8899-90E8B934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133" y="7631324"/>
            <a:ext cx="1970679" cy="351055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B1CCDCE-B530-AD49-86EC-D69804F1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544" y="17077582"/>
            <a:ext cx="2680478" cy="47852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A439-B196-A24C-9E6C-B5122CF5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33" y="29293063"/>
            <a:ext cx="2680478" cy="478528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3BBBD49-FDFD-AE4B-9FCA-BD393806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26" y="17552493"/>
            <a:ext cx="2580395" cy="450628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1EF0DC1-8507-7647-AFBA-01DD9056F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7" y="18124765"/>
            <a:ext cx="2618918" cy="46799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5BCB7F-6A4F-2F4D-A53B-E6E9CB465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6544" y="5106407"/>
            <a:ext cx="2480672" cy="43883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5A4304-64B5-5649-9E0A-E38D5F1BC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8536" y="9922558"/>
            <a:ext cx="2611085" cy="46077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AA89D0-186F-8A43-B992-EDF2EA27E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07892" y="6837570"/>
            <a:ext cx="2321268" cy="4145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AA1860-C436-6B4A-A973-DD66EE3A2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433" y="6595780"/>
            <a:ext cx="2360930" cy="421894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D6639B-9AA3-0846-97A7-B1E07B8C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A6316-4284-4FAF-AD7C-D549A015572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7A8F3-6A36-2942-8335-F743E0E520AF}"/>
              </a:ext>
            </a:extLst>
          </p:cNvPr>
          <p:cNvSpPr txBox="1"/>
          <p:nvPr/>
        </p:nvSpPr>
        <p:spPr>
          <a:xfrm>
            <a:off x="0" y="5312049"/>
            <a:ext cx="4362092" cy="551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982" b="1" dirty="0"/>
              <a:t>매칭 후 </a:t>
            </a:r>
            <a:r>
              <a:rPr kumimoji="1" lang="ko-KR" altLang="en-US" sz="2982" b="1" dirty="0" err="1"/>
              <a:t>채팅방</a:t>
            </a:r>
            <a:r>
              <a:rPr kumimoji="1" lang="ko-KR" altLang="en-US" sz="2982" b="1" dirty="0"/>
              <a:t> 시나리오 </a:t>
            </a:r>
            <a:endParaRPr kumimoji="1" lang="en-US" altLang="ko-KR" sz="2982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0BE784F-E2C5-9340-A293-0526376CBFB2}"/>
              </a:ext>
            </a:extLst>
          </p:cNvPr>
          <p:cNvCxnSpPr>
            <a:cxnSpLocks/>
          </p:cNvCxnSpPr>
          <p:nvPr/>
        </p:nvCxnSpPr>
        <p:spPr>
          <a:xfrm>
            <a:off x="9377182" y="7391286"/>
            <a:ext cx="24594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0C9A9A1-74B1-824A-98A4-40933A469262}"/>
              </a:ext>
            </a:extLst>
          </p:cNvPr>
          <p:cNvCxnSpPr>
            <a:cxnSpLocks/>
          </p:cNvCxnSpPr>
          <p:nvPr/>
        </p:nvCxnSpPr>
        <p:spPr>
          <a:xfrm flipV="1">
            <a:off x="13081883" y="8602020"/>
            <a:ext cx="2062910" cy="17672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34E8D5-8638-4C4C-81CD-C02AC5FBCD3C}"/>
              </a:ext>
            </a:extLst>
          </p:cNvPr>
          <p:cNvSpPr txBox="1"/>
          <p:nvPr/>
        </p:nvSpPr>
        <p:spPr>
          <a:xfrm>
            <a:off x="7284828" y="10680217"/>
            <a:ext cx="270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/>
              <a:t>매칭 후 자동 </a:t>
            </a:r>
            <a:r>
              <a:rPr kumimoji="1" lang="ko-KR" altLang="en-US" dirty="0" err="1"/>
              <a:t>채팅방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r>
              <a:rPr kumimoji="1" lang="ko-KR" altLang="en-US" dirty="0"/>
              <a:t>생성 전 리스트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2B3B04-4D03-CB48-A20A-95CA337EB56B}"/>
              </a:ext>
            </a:extLst>
          </p:cNvPr>
          <p:cNvSpPr txBox="1"/>
          <p:nvPr/>
        </p:nvSpPr>
        <p:spPr>
          <a:xfrm>
            <a:off x="12043255" y="10901822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/>
              <a:t>매칭 후 첫 화면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0D2CDC-515C-1946-9C4D-E3E3ED3B6762}"/>
              </a:ext>
            </a:extLst>
          </p:cNvPr>
          <p:cNvSpPr txBox="1"/>
          <p:nvPr/>
        </p:nvSpPr>
        <p:spPr>
          <a:xfrm>
            <a:off x="15255202" y="10916570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/>
              <a:t>대화방 </a:t>
            </a:r>
            <a:r>
              <a:rPr kumimoji="1" lang="ko-KR" altLang="en-US" dirty="0" err="1"/>
              <a:t>키소모</a:t>
            </a:r>
            <a:r>
              <a:rPr kumimoji="1" lang="ko-KR" altLang="en-US" dirty="0"/>
              <a:t> 팝업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455370-0F77-8543-B348-213A772E25CA}"/>
              </a:ext>
            </a:extLst>
          </p:cNvPr>
          <p:cNvSpPr txBox="1"/>
          <p:nvPr/>
        </p:nvSpPr>
        <p:spPr>
          <a:xfrm>
            <a:off x="24632882" y="951842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채팅 시작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FDB110-5D75-3B41-B90D-F92A9C309746}"/>
              </a:ext>
            </a:extLst>
          </p:cNvPr>
          <p:cNvSpPr txBox="1"/>
          <p:nvPr/>
        </p:nvSpPr>
        <p:spPr>
          <a:xfrm>
            <a:off x="0" y="609946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0000"/>
                </a:solidFill>
              </a:rPr>
              <a:t>매칭 후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채팅방</a:t>
            </a:r>
            <a:r>
              <a:rPr kumimoji="1" lang="ko-KR" altLang="en-US" b="1" dirty="0">
                <a:solidFill>
                  <a:srgbClr val="FF0000"/>
                </a:solidFill>
              </a:rPr>
              <a:t> 진입까지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29A354-EAAF-2D40-A956-AE0001C3FC8C}"/>
              </a:ext>
            </a:extLst>
          </p:cNvPr>
          <p:cNvSpPr txBox="1"/>
          <p:nvPr/>
        </p:nvSpPr>
        <p:spPr>
          <a:xfrm>
            <a:off x="18879" y="16627508"/>
            <a:ext cx="655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solidFill>
                  <a:srgbClr val="FF0000"/>
                </a:solidFill>
              </a:rPr>
              <a:t>채팅중</a:t>
            </a:r>
            <a:r>
              <a:rPr kumimoji="1" lang="ko-KR" altLang="en-US" b="1" dirty="0">
                <a:solidFill>
                  <a:srgbClr val="FF0000"/>
                </a:solidFill>
              </a:rPr>
              <a:t> 상대방 </a:t>
            </a:r>
            <a:r>
              <a:rPr kumimoji="1" lang="en-US" altLang="ko-KR" b="1" dirty="0">
                <a:solidFill>
                  <a:srgbClr val="FF0000"/>
                </a:solidFill>
              </a:rPr>
              <a:t>(</a:t>
            </a:r>
            <a:r>
              <a:rPr kumimoji="1" lang="ko-KR" altLang="en-US" b="1" dirty="0">
                <a:solidFill>
                  <a:srgbClr val="FF0000"/>
                </a:solidFill>
              </a:rPr>
              <a:t>탈퇴 </a:t>
            </a:r>
            <a:r>
              <a:rPr kumimoji="1" lang="en-US" altLang="ko-KR" b="1" dirty="0">
                <a:solidFill>
                  <a:srgbClr val="FF0000"/>
                </a:solidFill>
              </a:rPr>
              <a:t>&amp;</a:t>
            </a:r>
            <a:r>
              <a:rPr kumimoji="1" lang="ko-KR" altLang="en-US" b="1" dirty="0">
                <a:solidFill>
                  <a:srgbClr val="FF0000"/>
                </a:solidFill>
              </a:rPr>
              <a:t> 나가기 액션 후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  <a:r>
              <a:rPr kumimoji="1" lang="ko-KR" altLang="en-US" b="1" dirty="0">
                <a:solidFill>
                  <a:srgbClr val="FF0000"/>
                </a:solidFill>
              </a:rPr>
              <a:t> 레이아웃 및 </a:t>
            </a:r>
            <a:r>
              <a:rPr kumimoji="1" lang="ko-KR" altLang="en-US" b="1" dirty="0" err="1">
                <a:solidFill>
                  <a:srgbClr val="FF0000"/>
                </a:solidFill>
              </a:rPr>
              <a:t>채팅방</a:t>
            </a:r>
            <a:r>
              <a:rPr kumimoji="1" lang="ko-KR" altLang="en-US" b="1" dirty="0">
                <a:solidFill>
                  <a:srgbClr val="FF0000"/>
                </a:solidFill>
              </a:rPr>
              <a:t> 삭제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82B7AF-6551-A54E-9432-5CB720DA77F9}"/>
              </a:ext>
            </a:extLst>
          </p:cNvPr>
          <p:cNvSpPr txBox="1"/>
          <p:nvPr/>
        </p:nvSpPr>
        <p:spPr>
          <a:xfrm>
            <a:off x="18879" y="17324582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상대방 탈퇴 </a:t>
            </a:r>
            <a:r>
              <a:rPr kumimoji="1" lang="en-US" altLang="ko-KR" b="1" dirty="0"/>
              <a:t>&amp;</a:t>
            </a:r>
            <a:r>
              <a:rPr kumimoji="1" lang="ko-KR" altLang="en-US" b="1" dirty="0"/>
              <a:t> 상대방이 </a:t>
            </a:r>
            <a:r>
              <a:rPr kumimoji="1" lang="ko-KR" altLang="en-US" b="1" dirty="0" err="1"/>
              <a:t>채팅방</a:t>
            </a:r>
            <a:r>
              <a:rPr kumimoji="1" lang="ko-KR" altLang="en-US" b="1" dirty="0"/>
              <a:t> 나가기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022FC-FB7F-9242-A3AF-9D08914A2139}"/>
              </a:ext>
            </a:extLst>
          </p:cNvPr>
          <p:cNvSpPr txBox="1"/>
          <p:nvPr/>
        </p:nvSpPr>
        <p:spPr>
          <a:xfrm>
            <a:off x="6039296" y="21790439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 err="1"/>
              <a:t>채팅방</a:t>
            </a:r>
            <a:r>
              <a:rPr kumimoji="1" lang="ko-KR" altLang="en-US" dirty="0"/>
              <a:t> 내부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7C90FA-FD8D-7F48-AB50-ABEDB3CE2B4A}"/>
              </a:ext>
            </a:extLst>
          </p:cNvPr>
          <p:cNvSpPr/>
          <p:nvPr/>
        </p:nvSpPr>
        <p:spPr>
          <a:xfrm>
            <a:off x="147860" y="19262559"/>
            <a:ext cx="2559616" cy="570976"/>
          </a:xfrm>
          <a:prstGeom prst="rect">
            <a:avLst/>
          </a:prstGeom>
          <a:noFill/>
          <a:ln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8CF9EC0-F553-7148-AD50-5BC87E3F5856}"/>
              </a:ext>
            </a:extLst>
          </p:cNvPr>
          <p:cNvCxnSpPr>
            <a:cxnSpLocks/>
          </p:cNvCxnSpPr>
          <p:nvPr/>
        </p:nvCxnSpPr>
        <p:spPr>
          <a:xfrm>
            <a:off x="2707475" y="19541920"/>
            <a:ext cx="2848351" cy="61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F4D577F-06A5-7843-84F0-E147FC6FEECF}"/>
              </a:ext>
            </a:extLst>
          </p:cNvPr>
          <p:cNvSpPr txBox="1"/>
          <p:nvPr/>
        </p:nvSpPr>
        <p:spPr>
          <a:xfrm>
            <a:off x="56201" y="22804724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 err="1"/>
              <a:t>채팅방</a:t>
            </a:r>
            <a:r>
              <a:rPr kumimoji="1" lang="ko-KR" altLang="en-US" dirty="0"/>
              <a:t> 리스트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대화종료</a:t>
            </a:r>
            <a:r>
              <a:rPr kumimoji="1" lang="ko-KR" altLang="en-US" dirty="0"/>
              <a:t> 텍스트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AEEF9C-678D-104E-94B3-EFD7EDC2CDC2}"/>
              </a:ext>
            </a:extLst>
          </p:cNvPr>
          <p:cNvSpPr/>
          <p:nvPr/>
        </p:nvSpPr>
        <p:spPr>
          <a:xfrm>
            <a:off x="7189713" y="7082636"/>
            <a:ext cx="2424172" cy="551235"/>
          </a:xfrm>
          <a:prstGeom prst="rect">
            <a:avLst/>
          </a:prstGeom>
          <a:noFill/>
          <a:ln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57AAB5-748F-4446-A389-F0A0B753757B}"/>
              </a:ext>
            </a:extLst>
          </p:cNvPr>
          <p:cNvSpPr txBox="1"/>
          <p:nvPr/>
        </p:nvSpPr>
        <p:spPr>
          <a:xfrm>
            <a:off x="21801492" y="70219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키존재</a:t>
            </a:r>
            <a:endParaRPr kumimoji="1"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CEAF52-531F-1141-84C8-7C1341D5A660}"/>
              </a:ext>
            </a:extLst>
          </p:cNvPr>
          <p:cNvSpPr txBox="1"/>
          <p:nvPr/>
        </p:nvSpPr>
        <p:spPr>
          <a:xfrm>
            <a:off x="21778814" y="1177071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키 부족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DFD45F-A1E5-A94A-AD6B-444423155915}"/>
              </a:ext>
            </a:extLst>
          </p:cNvPr>
          <p:cNvSpPr txBox="1"/>
          <p:nvPr/>
        </p:nvSpPr>
        <p:spPr>
          <a:xfrm>
            <a:off x="24670395" y="1437292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/>
              <a:t>키 충전 팝업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3EB7D9-C150-4844-9C24-2B924B049BBF}"/>
              </a:ext>
            </a:extLst>
          </p:cNvPr>
          <p:cNvCxnSpPr>
            <a:cxnSpLocks/>
          </p:cNvCxnSpPr>
          <p:nvPr/>
        </p:nvCxnSpPr>
        <p:spPr>
          <a:xfrm flipV="1">
            <a:off x="25589109" y="13118190"/>
            <a:ext cx="1677101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321AC7E9-6A43-7540-AEB4-9DDECB829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35709" y="9922558"/>
            <a:ext cx="2441109" cy="463738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8B70300-2FB4-A542-9F6F-2BFC1AC16A11}"/>
              </a:ext>
            </a:extLst>
          </p:cNvPr>
          <p:cNvSpPr txBox="1"/>
          <p:nvPr/>
        </p:nvSpPr>
        <p:spPr>
          <a:xfrm>
            <a:off x="28117681" y="145969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스토어</a:t>
            </a:r>
          </a:p>
        </p:txBody>
      </p: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CB99204E-7E01-C94E-BB7A-F480AF97EB51}"/>
              </a:ext>
            </a:extLst>
          </p:cNvPr>
          <p:cNvCxnSpPr>
            <a:cxnSpLocks/>
          </p:cNvCxnSpPr>
          <p:nvPr/>
        </p:nvCxnSpPr>
        <p:spPr>
          <a:xfrm flipV="1">
            <a:off x="16910603" y="7384610"/>
            <a:ext cx="7133360" cy="1156726"/>
          </a:xfrm>
          <a:prstGeom prst="bentConnector3">
            <a:avLst>
              <a:gd name="adj1" fmla="val 247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1952B0A0-D1B2-5F4B-9F35-EAE656A323EB}"/>
              </a:ext>
            </a:extLst>
          </p:cNvPr>
          <p:cNvCxnSpPr>
            <a:cxnSpLocks/>
          </p:cNvCxnSpPr>
          <p:nvPr/>
        </p:nvCxnSpPr>
        <p:spPr>
          <a:xfrm>
            <a:off x="16865847" y="8637718"/>
            <a:ext cx="7139303" cy="3510558"/>
          </a:xfrm>
          <a:prstGeom prst="bentConnector3">
            <a:avLst>
              <a:gd name="adj1" fmla="val 251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5275990-1F67-C646-9BE4-9AD15CADD7C3}"/>
              </a:ext>
            </a:extLst>
          </p:cNvPr>
          <p:cNvCxnSpPr>
            <a:cxnSpLocks/>
          </p:cNvCxnSpPr>
          <p:nvPr/>
        </p:nvCxnSpPr>
        <p:spPr>
          <a:xfrm>
            <a:off x="7939154" y="17739478"/>
            <a:ext cx="2169145" cy="2094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01C895B-0E55-114A-ABBE-FA54F2040399}"/>
              </a:ext>
            </a:extLst>
          </p:cNvPr>
          <p:cNvSpPr txBox="1"/>
          <p:nvPr/>
        </p:nvSpPr>
        <p:spPr>
          <a:xfrm>
            <a:off x="14734348" y="21604380"/>
            <a:ext cx="3344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dirty="0"/>
          </a:p>
          <a:p>
            <a:r>
              <a:rPr kumimoji="1" lang="ko-KR" altLang="en-US" dirty="0" err="1"/>
              <a:t>채팅방</a:t>
            </a:r>
            <a:r>
              <a:rPr kumimoji="1" lang="ko-KR" altLang="en-US" dirty="0"/>
              <a:t> 리스트 삭제</a:t>
            </a:r>
            <a:endParaRPr kumimoji="1" lang="en-US" altLang="ko-KR" dirty="0"/>
          </a:p>
          <a:p>
            <a:r>
              <a:rPr kumimoji="1" lang="ko-KR" altLang="en-US" dirty="0"/>
              <a:t>밑에 채팅 리스트는 </a:t>
            </a:r>
            <a:r>
              <a:rPr kumimoji="1" lang="ko-KR" altLang="en-US" dirty="0" err="1"/>
              <a:t>올라와야됨</a:t>
            </a:r>
            <a:endParaRPr kumimoji="1" lang="ko-KR" altLang="en-US" dirty="0"/>
          </a:p>
        </p:txBody>
      </p:sp>
      <p:cxnSp>
        <p:nvCxnSpPr>
          <p:cNvPr id="75" name="꺾인 연결선[E] 74">
            <a:extLst>
              <a:ext uri="{FF2B5EF4-FFF2-40B4-BE49-F238E27FC236}">
                <a16:creationId xmlns:a16="http://schemas.microsoft.com/office/drawing/2014/main" id="{B113A809-1489-AE4B-9A41-5C3457C5DB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655" y="21554240"/>
            <a:ext cx="6257410" cy="2356306"/>
          </a:xfrm>
          <a:prstGeom prst="bentConnector3">
            <a:avLst>
              <a:gd name="adj1" fmla="val 995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3AA6AF7-D7A1-1743-958E-E93E34668C23}"/>
              </a:ext>
            </a:extLst>
          </p:cNvPr>
          <p:cNvSpPr txBox="1"/>
          <p:nvPr/>
        </p:nvSpPr>
        <p:spPr>
          <a:xfrm>
            <a:off x="2181046" y="25163513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채팅방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초 이상 </a:t>
            </a:r>
            <a:r>
              <a:rPr kumimoji="1" lang="ko-KR" altLang="en-US" dirty="0" err="1"/>
              <a:t>누를시</a:t>
            </a:r>
            <a:endParaRPr kumimoji="1" lang="ko-KR" altLang="en-US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AA40FACD-5241-8948-A5C7-6101EEF94D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8920" y="23184177"/>
            <a:ext cx="2567209" cy="4328004"/>
          </a:xfrm>
          <a:prstGeom prst="rect">
            <a:avLst/>
          </a:prstGeom>
        </p:spPr>
      </p:pic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C8778EAD-67DF-994D-8714-CBD293CBB2B7}"/>
              </a:ext>
            </a:extLst>
          </p:cNvPr>
          <p:cNvCxnSpPr>
            <a:cxnSpLocks/>
          </p:cNvCxnSpPr>
          <p:nvPr/>
        </p:nvCxnSpPr>
        <p:spPr>
          <a:xfrm flipV="1">
            <a:off x="12491627" y="19262559"/>
            <a:ext cx="2014082" cy="199724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8C96B747-2109-4E45-B5E3-1E80B58B3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3451" y="17201940"/>
            <a:ext cx="2618918" cy="467996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3FE2D383-5E53-844B-8E68-E91815A90ED1}"/>
              </a:ext>
            </a:extLst>
          </p:cNvPr>
          <p:cNvSpPr/>
          <p:nvPr/>
        </p:nvSpPr>
        <p:spPr>
          <a:xfrm>
            <a:off x="14474954" y="18488894"/>
            <a:ext cx="2991231" cy="44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4B4B587-5C76-2A42-88DC-F85A8307206D}"/>
              </a:ext>
            </a:extLst>
          </p:cNvPr>
          <p:cNvSpPr/>
          <p:nvPr/>
        </p:nvSpPr>
        <p:spPr>
          <a:xfrm>
            <a:off x="14524937" y="18312337"/>
            <a:ext cx="2360931" cy="570976"/>
          </a:xfrm>
          <a:prstGeom prst="rect">
            <a:avLst/>
          </a:prstGeom>
          <a:noFill/>
          <a:ln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745636F-07F9-D14C-953B-95C09C53B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081" y="23084757"/>
            <a:ext cx="2618918" cy="4679960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FBB072C5-536D-0F49-8CCE-3D5EFBB72754}"/>
              </a:ext>
            </a:extLst>
          </p:cNvPr>
          <p:cNvSpPr/>
          <p:nvPr/>
        </p:nvSpPr>
        <p:spPr>
          <a:xfrm>
            <a:off x="9711584" y="24371711"/>
            <a:ext cx="2991231" cy="44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9EAC1A4-D15B-2A44-BB5C-A9D518ABF38C}"/>
              </a:ext>
            </a:extLst>
          </p:cNvPr>
          <p:cNvSpPr/>
          <p:nvPr/>
        </p:nvSpPr>
        <p:spPr>
          <a:xfrm>
            <a:off x="9761567" y="24195154"/>
            <a:ext cx="2360931" cy="570976"/>
          </a:xfrm>
          <a:prstGeom prst="rect">
            <a:avLst/>
          </a:prstGeom>
          <a:noFill/>
          <a:ln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DEB883B-B0BD-9B44-B818-38539305CABB}"/>
              </a:ext>
            </a:extLst>
          </p:cNvPr>
          <p:cNvCxnSpPr>
            <a:cxnSpLocks/>
          </p:cNvCxnSpPr>
          <p:nvPr/>
        </p:nvCxnSpPr>
        <p:spPr>
          <a:xfrm>
            <a:off x="7304626" y="25157386"/>
            <a:ext cx="2406958" cy="213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961B3A5-161E-D141-A201-9198E26D9B3D}"/>
              </a:ext>
            </a:extLst>
          </p:cNvPr>
          <p:cNvSpPr txBox="1"/>
          <p:nvPr/>
        </p:nvSpPr>
        <p:spPr>
          <a:xfrm>
            <a:off x="4614964" y="27669288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채팅방</a:t>
            </a:r>
            <a:r>
              <a:rPr kumimoji="1" lang="ko-KR" altLang="en-US" dirty="0"/>
              <a:t> 삭제 확인 팝업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CD9377-EC69-254C-B06D-70E73CDA70E4}"/>
              </a:ext>
            </a:extLst>
          </p:cNvPr>
          <p:cNvSpPr txBox="1"/>
          <p:nvPr/>
        </p:nvSpPr>
        <p:spPr>
          <a:xfrm>
            <a:off x="91368" y="29070039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내가 해당 </a:t>
            </a:r>
            <a:r>
              <a:rPr kumimoji="1" lang="ko-KR" altLang="en-US" b="1" dirty="0" err="1"/>
              <a:t>채팅방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나갈시</a:t>
            </a:r>
            <a:endParaRPr kumimoji="1" lang="ko-KR" altLang="en-US" b="1" dirty="0"/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A7C7D200-A0C5-D546-B19F-7F58A4EBA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32" y="29673490"/>
            <a:ext cx="2480672" cy="4388322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6BEEEDC-B34B-3E46-A45D-0039A33B494F}"/>
              </a:ext>
            </a:extLst>
          </p:cNvPr>
          <p:cNvCxnSpPr>
            <a:cxnSpLocks/>
          </p:cNvCxnSpPr>
          <p:nvPr/>
        </p:nvCxnSpPr>
        <p:spPr>
          <a:xfrm>
            <a:off x="2474824" y="29924879"/>
            <a:ext cx="2169145" cy="2094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02D7DA71-C563-8348-8BCE-503911A3AA38}"/>
              </a:ext>
            </a:extLst>
          </p:cNvPr>
          <p:cNvCxnSpPr>
            <a:cxnSpLocks/>
          </p:cNvCxnSpPr>
          <p:nvPr/>
        </p:nvCxnSpPr>
        <p:spPr>
          <a:xfrm flipV="1">
            <a:off x="7109864" y="31480415"/>
            <a:ext cx="2014082" cy="199724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912F2ACD-E3C0-714B-8D32-D3403EF8A9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8545" y="29439371"/>
            <a:ext cx="2669019" cy="4785283"/>
          </a:xfrm>
          <a:prstGeom prst="rect">
            <a:avLst/>
          </a:prstGeom>
        </p:spPr>
      </p:pic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D9977516-3F6B-9A43-BDD8-415287C0B2A4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1146200" y="30835256"/>
            <a:ext cx="1644662" cy="155322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>
            <a:extLst>
              <a:ext uri="{FF2B5EF4-FFF2-40B4-BE49-F238E27FC236}">
                <a16:creationId xmlns:a16="http://schemas.microsoft.com/office/drawing/2014/main" id="{CA77A43F-B21A-F44A-9662-5068612A9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9376" y="29439371"/>
            <a:ext cx="2618918" cy="4679960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152ABB0F-E28E-C146-8CBD-11CACA0F0A51}"/>
              </a:ext>
            </a:extLst>
          </p:cNvPr>
          <p:cNvSpPr/>
          <p:nvPr/>
        </p:nvSpPr>
        <p:spPr>
          <a:xfrm>
            <a:off x="12740879" y="30726325"/>
            <a:ext cx="2991231" cy="44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5789EA9-11A0-6840-A953-163D80D05210}"/>
              </a:ext>
            </a:extLst>
          </p:cNvPr>
          <p:cNvSpPr/>
          <p:nvPr/>
        </p:nvSpPr>
        <p:spPr>
          <a:xfrm>
            <a:off x="12790862" y="30549768"/>
            <a:ext cx="2360931" cy="570976"/>
          </a:xfrm>
          <a:prstGeom prst="rect">
            <a:avLst/>
          </a:prstGeom>
          <a:noFill/>
          <a:ln>
            <a:solidFill>
              <a:srgbClr val="DA4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98DF1BD8-AA12-C141-8692-2E0EE82C85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13073" y="34322728"/>
            <a:ext cx="4580320" cy="1942995"/>
          </a:xfrm>
          <a:prstGeom prst="bentConnector3">
            <a:avLst>
              <a:gd name="adj1" fmla="val 1003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그림 100">
            <a:extLst>
              <a:ext uri="{FF2B5EF4-FFF2-40B4-BE49-F238E27FC236}">
                <a16:creationId xmlns:a16="http://schemas.microsoft.com/office/drawing/2014/main" id="{0CC756DA-EB21-0A49-B24C-8187B47C3E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42" y="6527015"/>
            <a:ext cx="2874995" cy="509043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53E3C8BF-61C3-2B43-BF3B-CAE4C13786A5}"/>
              </a:ext>
            </a:extLst>
          </p:cNvPr>
          <p:cNvSpPr txBox="1"/>
          <p:nvPr/>
        </p:nvSpPr>
        <p:spPr>
          <a:xfrm>
            <a:off x="206784" y="11659262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채팅방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없을때</a:t>
            </a:r>
            <a:r>
              <a:rPr kumimoji="1" lang="ko-KR" altLang="en-US" dirty="0"/>
              <a:t> 빈 화면</a:t>
            </a:r>
          </a:p>
        </p:txBody>
      </p:sp>
      <p:cxnSp>
        <p:nvCxnSpPr>
          <p:cNvPr id="103" name="꺾인 연결선[E] 102">
            <a:extLst>
              <a:ext uri="{FF2B5EF4-FFF2-40B4-BE49-F238E27FC236}">
                <a16:creationId xmlns:a16="http://schemas.microsoft.com/office/drawing/2014/main" id="{25AC4AD1-86AE-EA48-9883-08451494611B}"/>
              </a:ext>
            </a:extLst>
          </p:cNvPr>
          <p:cNvCxnSpPr>
            <a:cxnSpLocks/>
          </p:cNvCxnSpPr>
          <p:nvPr/>
        </p:nvCxnSpPr>
        <p:spPr>
          <a:xfrm flipV="1">
            <a:off x="2765705" y="9887754"/>
            <a:ext cx="780042" cy="7576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2833EF2-E0D8-4542-8B6B-9B62E5807518}"/>
              </a:ext>
            </a:extLst>
          </p:cNvPr>
          <p:cNvSpPr/>
          <p:nvPr/>
        </p:nvSpPr>
        <p:spPr>
          <a:xfrm>
            <a:off x="3554249" y="6599444"/>
            <a:ext cx="2874995" cy="47852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매칭 프로세스 이후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576E42C-BDA8-7746-83FF-14EB6267EBA9}"/>
              </a:ext>
            </a:extLst>
          </p:cNvPr>
          <p:cNvCxnSpPr>
            <a:cxnSpLocks/>
            <a:stCxn id="105" idx="3"/>
          </p:cNvCxnSpPr>
          <p:nvPr/>
        </p:nvCxnSpPr>
        <p:spPr>
          <a:xfrm flipV="1">
            <a:off x="6429244" y="8950522"/>
            <a:ext cx="722184" cy="415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56E5B41-DDEE-C344-AE18-A38A1C1DD2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9364" y="35322528"/>
            <a:ext cx="2688361" cy="47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1DE9E8-EE75-E243-AD8A-CFB37AB1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A6316-4284-4FAF-AD7C-D549A0155729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24845-7B0D-9640-86D2-3F8826F6BF69}"/>
              </a:ext>
            </a:extLst>
          </p:cNvPr>
          <p:cNvSpPr txBox="1"/>
          <p:nvPr/>
        </p:nvSpPr>
        <p:spPr>
          <a:xfrm>
            <a:off x="271696" y="5200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신고하기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84DF03-A1D4-F34F-96DD-3B02F26A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8" y="5569982"/>
            <a:ext cx="2719522" cy="4586389"/>
          </a:xfrm>
          <a:prstGeom prst="rect">
            <a:avLst/>
          </a:prstGeom>
        </p:spPr>
      </p:pic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084D97FF-5EAC-044B-9786-80B9093556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94650" y="6485006"/>
            <a:ext cx="2987957" cy="1644230"/>
          </a:xfrm>
          <a:prstGeom prst="bentConnector3">
            <a:avLst>
              <a:gd name="adj1" fmla="val 997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293C754-F1A0-F64E-97F2-F8CA29B2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45" y="5569982"/>
            <a:ext cx="2525444" cy="4586389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142E6042-FC4C-EA4B-B440-83A030B4E814}"/>
              </a:ext>
            </a:extLst>
          </p:cNvPr>
          <p:cNvCxnSpPr>
            <a:cxnSpLocks/>
          </p:cNvCxnSpPr>
          <p:nvPr/>
        </p:nvCxnSpPr>
        <p:spPr>
          <a:xfrm flipV="1">
            <a:off x="6014075" y="7132323"/>
            <a:ext cx="2581288" cy="22850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20C983F-0EA9-3742-B602-0875174C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3" y="5569124"/>
            <a:ext cx="2612173" cy="458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7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42717</TotalTime>
  <Words>226</Words>
  <Application>Microsoft Macintosh PowerPoint</Application>
  <PresentationFormat>사용자 지정</PresentationFormat>
  <Paragraphs>84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나눔스퀘어</vt:lpstr>
      <vt:lpstr>맑은 고딕</vt:lpstr>
      <vt:lpstr>BM JUA_OTF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 shin</dc:creator>
  <cp:lastModifiedBy>최준용</cp:lastModifiedBy>
  <cp:revision>1906</cp:revision>
  <cp:lastPrinted>2019-01-20T16:03:58Z</cp:lastPrinted>
  <dcterms:created xsi:type="dcterms:W3CDTF">2016-10-12T05:41:41Z</dcterms:created>
  <dcterms:modified xsi:type="dcterms:W3CDTF">2019-01-20T16:11:03Z</dcterms:modified>
</cp:coreProperties>
</file>